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  <p:sldMasterId id="2147483753" r:id="rId4"/>
  </p:sldMasterIdLst>
  <p:notesMasterIdLst>
    <p:notesMasterId r:id="rId21"/>
  </p:notesMasterIdLst>
  <p:sldIdLst>
    <p:sldId id="256" r:id="rId5"/>
    <p:sldId id="277" r:id="rId6"/>
    <p:sldId id="257" r:id="rId7"/>
    <p:sldId id="258" r:id="rId8"/>
    <p:sldId id="276" r:id="rId9"/>
    <p:sldId id="278" r:id="rId10"/>
    <p:sldId id="259" r:id="rId11"/>
    <p:sldId id="260" r:id="rId12"/>
    <p:sldId id="267" r:id="rId13"/>
    <p:sldId id="265" r:id="rId14"/>
    <p:sldId id="270" r:id="rId15"/>
    <p:sldId id="271" r:id="rId16"/>
    <p:sldId id="285" r:id="rId17"/>
    <p:sldId id="284" r:id="rId18"/>
    <p:sldId id="283" r:id="rId19"/>
    <p:sldId id="296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Merriweather" pitchFamily="2" charset="77"/>
      <p:regular r:id="rId36"/>
      <p:bold r:id="rId37"/>
      <p:italic r:id="rId38"/>
      <p:boldItalic r:id="rId39"/>
    </p:embeddedFont>
    <p:embeddedFont>
      <p:font typeface="Raleway" panose="020B0503030101060003" pitchFamily="34" charset="77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  <p:embeddedFont>
      <p:font typeface="Source Sans Pro Semibold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79"/>
    <a:srgbClr val="461E64"/>
    <a:srgbClr val="0D025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1"/>
    <p:restoredTop sz="94689"/>
  </p:normalViewPr>
  <p:slideViewPr>
    <p:cSldViewPr snapToGrid="0" snapToObjects="1">
      <p:cViewPr varScale="1">
        <p:scale>
          <a:sx n="96" d="100"/>
          <a:sy n="96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159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147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20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206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37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14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2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4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806" y="8570214"/>
            <a:ext cx="1305080" cy="1305473"/>
          </a:xfr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265368" y="8570214"/>
            <a:ext cx="1305080" cy="1305473"/>
          </a:xfrm>
          <a:prstGeom prst="ellipse">
            <a:avLst/>
          </a:prstGeo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marR="0" indent="0" algn="ctr" defTabSz="219075" eaLnBrk="1" fontAlgn="auto" latinLnBrk="0" hangingPunct="1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475930" y="8682228"/>
            <a:ext cx="1305080" cy="1305473"/>
          </a:xfr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5723085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3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89">
            <a:extLst>
              <a:ext uri="{FF2B5EF4-FFF2-40B4-BE49-F238E27FC236}">
                <a16:creationId xmlns:a16="http://schemas.microsoft.com/office/drawing/2014/main" id="{1C0173DA-1197-0D47-BC72-819DFC8CE9AF}"/>
              </a:ext>
            </a:extLst>
          </p:cNvPr>
          <p:cNvSpPr/>
          <p:nvPr userDrawn="1"/>
        </p:nvSpPr>
        <p:spPr>
          <a:xfrm flipH="1">
            <a:off x="3374901" y="0"/>
            <a:ext cx="5769099" cy="4727542"/>
          </a:xfrm>
          <a:custGeom>
            <a:avLst/>
            <a:gdLst>
              <a:gd name="connsiteX0" fmla="*/ 0 w 5977966"/>
              <a:gd name="connsiteY0" fmla="*/ 0 h 4898700"/>
              <a:gd name="connsiteX1" fmla="*/ 595768 w 5977966"/>
              <a:gd name="connsiteY1" fmla="*/ 0 h 4898700"/>
              <a:gd name="connsiteX2" fmla="*/ 2792177 w 5977966"/>
              <a:gd name="connsiteY2" fmla="*/ 0 h 4898700"/>
              <a:gd name="connsiteX3" fmla="*/ 5977966 w 5977966"/>
              <a:gd name="connsiteY3" fmla="*/ 0 h 4898700"/>
              <a:gd name="connsiteX4" fmla="*/ 5823674 w 5977966"/>
              <a:gd name="connsiteY4" fmla="*/ 39672 h 4898700"/>
              <a:gd name="connsiteX5" fmla="*/ 4026048 w 5977966"/>
              <a:gd name="connsiteY5" fmla="*/ 2237639 h 4898700"/>
              <a:gd name="connsiteX6" fmla="*/ 4016774 w 5977966"/>
              <a:gd name="connsiteY6" fmla="*/ 2421285 h 4898700"/>
              <a:gd name="connsiteX7" fmla="*/ 4014232 w 5977966"/>
              <a:gd name="connsiteY7" fmla="*/ 2421939 h 4898700"/>
              <a:gd name="connsiteX8" fmla="*/ 4014943 w 5977966"/>
              <a:gd name="connsiteY8" fmla="*/ 2436029 h 4898700"/>
              <a:gd name="connsiteX9" fmla="*/ 1552272 w 5977966"/>
              <a:gd name="connsiteY9" fmla="*/ 4898700 h 4898700"/>
              <a:gd name="connsiteX10" fmla="*/ 175369 w 5977966"/>
              <a:gd name="connsiteY10" fmla="*/ 4478115 h 4898700"/>
              <a:gd name="connsiteX11" fmla="*/ 0 w 5977966"/>
              <a:gd name="connsiteY11" fmla="*/ 4346976 h 4898700"/>
              <a:gd name="connsiteX12" fmla="*/ 0 w 5977966"/>
              <a:gd name="connsiteY12" fmla="*/ 2539676 h 4898700"/>
              <a:gd name="connsiteX13" fmla="*/ 0 w 5977966"/>
              <a:gd name="connsiteY13" fmla="*/ 524814 h 48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7966" h="4898700">
                <a:moveTo>
                  <a:pt x="0" y="0"/>
                </a:moveTo>
                <a:lnTo>
                  <a:pt x="595768" y="0"/>
                </a:lnTo>
                <a:lnTo>
                  <a:pt x="2792177" y="0"/>
                </a:lnTo>
                <a:lnTo>
                  <a:pt x="5977966" y="0"/>
                </a:lnTo>
                <a:lnTo>
                  <a:pt x="5823674" y="39672"/>
                </a:lnTo>
                <a:cubicBezTo>
                  <a:pt x="4855216" y="340894"/>
                  <a:pt x="4131637" y="1197919"/>
                  <a:pt x="4026048" y="2237639"/>
                </a:cubicBezTo>
                <a:lnTo>
                  <a:pt x="4016774" y="2421285"/>
                </a:lnTo>
                <a:lnTo>
                  <a:pt x="4014232" y="2421939"/>
                </a:lnTo>
                <a:lnTo>
                  <a:pt x="4014943" y="2436029"/>
                </a:lnTo>
                <a:cubicBezTo>
                  <a:pt x="4014943" y="3796125"/>
                  <a:pt x="2912368" y="4898700"/>
                  <a:pt x="1552272" y="4898700"/>
                </a:cubicBezTo>
                <a:cubicBezTo>
                  <a:pt x="1042236" y="4898700"/>
                  <a:pt x="568414" y="4743651"/>
                  <a:pt x="175369" y="4478115"/>
                </a:cubicBezTo>
                <a:lnTo>
                  <a:pt x="0" y="4346976"/>
                </a:lnTo>
                <a:lnTo>
                  <a:pt x="0" y="2539676"/>
                </a:lnTo>
                <a:lnTo>
                  <a:pt x="0" y="524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4451" y="841772"/>
            <a:ext cx="3190899" cy="880700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4451" y="1829728"/>
            <a:ext cx="3190899" cy="124182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85AEF3E-F33F-5C40-B6AC-9B32CAF6698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69980" y="1096730"/>
            <a:ext cx="1073406" cy="141224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66CEEF5-78CA-C540-8B0C-1C48F71AA6E2}"/>
              </a:ext>
            </a:extLst>
          </p:cNvPr>
          <p:cNvSpPr/>
          <p:nvPr userDrawn="1"/>
        </p:nvSpPr>
        <p:spPr>
          <a:xfrm flipH="1">
            <a:off x="2598251" y="1094255"/>
            <a:ext cx="1009272" cy="1385454"/>
          </a:xfrm>
          <a:custGeom>
            <a:avLst/>
            <a:gdLst>
              <a:gd name="connsiteX0" fmla="*/ 71228 w 3732008"/>
              <a:gd name="connsiteY0" fmla="*/ 0 h 3517678"/>
              <a:gd name="connsiteX1" fmla="*/ 55507 w 3732008"/>
              <a:gd name="connsiteY1" fmla="*/ 19054 h 3517678"/>
              <a:gd name="connsiteX2" fmla="*/ 0 w 3732008"/>
              <a:gd name="connsiteY2" fmla="*/ 200772 h 3517678"/>
              <a:gd name="connsiteX3" fmla="*/ 0 w 3732008"/>
              <a:gd name="connsiteY3" fmla="*/ 3517678 h 3517678"/>
              <a:gd name="connsiteX4" fmla="*/ 3732008 w 3732008"/>
              <a:gd name="connsiteY4" fmla="*/ 3517678 h 35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2008" h="3517678">
                <a:moveTo>
                  <a:pt x="71228" y="0"/>
                </a:moveTo>
                <a:lnTo>
                  <a:pt x="55507" y="19054"/>
                </a:lnTo>
                <a:cubicBezTo>
                  <a:pt x="20463" y="70926"/>
                  <a:pt x="0" y="133460"/>
                  <a:pt x="0" y="200772"/>
                </a:cubicBezTo>
                <a:lnTo>
                  <a:pt x="0" y="3517678"/>
                </a:lnTo>
                <a:lnTo>
                  <a:pt x="3732008" y="351767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B07F192-F47E-4545-B1AD-2B094063759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41537" y="1068286"/>
            <a:ext cx="1130292" cy="1469132"/>
          </a:xfrm>
          <a:custGeom>
            <a:avLst/>
            <a:gdLst>
              <a:gd name="T0" fmla="*/ 47 w 914"/>
              <a:gd name="T1" fmla="*/ 47 h 1188"/>
              <a:gd name="T2" fmla="*/ 47 w 914"/>
              <a:gd name="T3" fmla="*/ 1142 h 1188"/>
              <a:gd name="T4" fmla="*/ 867 w 914"/>
              <a:gd name="T5" fmla="*/ 1142 h 1188"/>
              <a:gd name="T6" fmla="*/ 867 w 914"/>
              <a:gd name="T7" fmla="*/ 47 h 1188"/>
              <a:gd name="T8" fmla="*/ 47 w 914"/>
              <a:gd name="T9" fmla="*/ 47 h 1188"/>
              <a:gd name="T10" fmla="*/ 0 w 914"/>
              <a:gd name="T11" fmla="*/ 0 h 1188"/>
              <a:gd name="T12" fmla="*/ 914 w 914"/>
              <a:gd name="T13" fmla="*/ 0 h 1188"/>
              <a:gd name="T14" fmla="*/ 914 w 914"/>
              <a:gd name="T15" fmla="*/ 1188 h 1188"/>
              <a:gd name="T16" fmla="*/ 0 w 914"/>
              <a:gd name="T17" fmla="*/ 1188 h 1188"/>
              <a:gd name="T18" fmla="*/ 0 w 914"/>
              <a:gd name="T19" fmla="*/ 0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4" h="1188">
                <a:moveTo>
                  <a:pt x="47" y="47"/>
                </a:moveTo>
                <a:lnTo>
                  <a:pt x="47" y="1142"/>
                </a:lnTo>
                <a:lnTo>
                  <a:pt x="867" y="1142"/>
                </a:lnTo>
                <a:lnTo>
                  <a:pt x="867" y="47"/>
                </a:lnTo>
                <a:lnTo>
                  <a:pt x="47" y="47"/>
                </a:lnTo>
                <a:close/>
                <a:moveTo>
                  <a:pt x="0" y="0"/>
                </a:moveTo>
                <a:lnTo>
                  <a:pt x="914" y="0"/>
                </a:lnTo>
                <a:lnTo>
                  <a:pt x="914" y="1188"/>
                </a:lnTo>
                <a:lnTo>
                  <a:pt x="0" y="11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99000">
                <a:schemeClr val="accent6">
                  <a:lumMod val="90000"/>
                </a:schemeClr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8E15F4B-4FE5-6A47-AA24-0B9C593683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79480" y="1096728"/>
            <a:ext cx="56885" cy="141348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90000"/>
                </a:schemeClr>
              </a:gs>
            </a:gsLst>
            <a:lin ang="5400000" scaled="1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7CB260-B362-954F-95B3-6B8D53E2849D}"/>
              </a:ext>
            </a:extLst>
          </p:cNvPr>
          <p:cNvGrpSpPr/>
          <p:nvPr userDrawn="1"/>
        </p:nvGrpSpPr>
        <p:grpSpPr>
          <a:xfrm>
            <a:off x="2569981" y="1096730"/>
            <a:ext cx="1079590" cy="722201"/>
            <a:chOff x="4191091" y="540677"/>
            <a:chExt cx="2023680" cy="1353757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28BEF4-4398-314C-BFEA-344F8B3FA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644991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2DDB31-E803-3544-97FD-4563E4E4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753940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A1F20-8889-B74C-BE79-84F17AB7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858254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F39799-7C19-7748-AA50-4B658E1CF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964886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C9AA0F-128A-6B49-8BAA-8374987C0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073834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FF8B7-D892-0449-86DA-797A8C2F9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180466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8C1F2D-046A-D041-A18C-6C0D5A4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284780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74ED47-5008-7B4F-8FF9-10AC8AEC8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393729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90A82D-022C-1F44-8875-13ACFF225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502679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D3EEC4-C329-CC4E-A698-BE3C1FABC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606992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CBDE01-7F58-3049-88E1-A736DCC81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713623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2155DF-02EC-024D-88CC-F22B23973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822573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75937C-05E3-A847-A3C2-004538886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28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E5A85C-E7E0-5E49-A14E-7E037EDE8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3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sp>
        <p:nvSpPr>
          <p:cNvPr id="27" name="Rectangle 43">
            <a:extLst>
              <a:ext uri="{FF2B5EF4-FFF2-40B4-BE49-F238E27FC236}">
                <a16:creationId xmlns:a16="http://schemas.microsoft.com/office/drawing/2014/main" id="{EB71D606-D405-8A47-BE10-BEF7A3EF01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3552" y="3198117"/>
            <a:ext cx="3277105" cy="80383"/>
          </a:xfrm>
          <a:prstGeom prst="rect">
            <a:avLst/>
          </a:prstGeom>
          <a:solidFill>
            <a:schemeClr val="accent6">
              <a:lumMod val="9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ED1D8863-7E93-2E4E-962C-28146B785E24}"/>
              </a:ext>
            </a:extLst>
          </p:cNvPr>
          <p:cNvSpPr>
            <a:spLocks/>
          </p:cNvSpPr>
          <p:nvPr userDrawn="1"/>
        </p:nvSpPr>
        <p:spPr bwMode="auto">
          <a:xfrm>
            <a:off x="3282287" y="3289297"/>
            <a:ext cx="498368" cy="1249010"/>
          </a:xfrm>
          <a:custGeom>
            <a:avLst/>
            <a:gdLst>
              <a:gd name="T0" fmla="*/ 40 w 403"/>
              <a:gd name="T1" fmla="*/ 0 h 1010"/>
              <a:gd name="T2" fmla="*/ 403 w 403"/>
              <a:gd name="T3" fmla="*/ 995 h 1010"/>
              <a:gd name="T4" fmla="*/ 363 w 403"/>
              <a:gd name="T5" fmla="*/ 1010 h 1010"/>
              <a:gd name="T6" fmla="*/ 0 w 403"/>
              <a:gd name="T7" fmla="*/ 13 h 1010"/>
              <a:gd name="T8" fmla="*/ 40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40" y="0"/>
                </a:moveTo>
                <a:lnTo>
                  <a:pt x="403" y="995"/>
                </a:lnTo>
                <a:lnTo>
                  <a:pt x="363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9" name="Freeform 45">
            <a:extLst>
              <a:ext uri="{FF2B5EF4-FFF2-40B4-BE49-F238E27FC236}">
                <a16:creationId xmlns:a16="http://schemas.microsoft.com/office/drawing/2014/main" id="{E2FA6619-90A3-AA4E-BEC5-8ABD47DC2ED7}"/>
              </a:ext>
            </a:extLst>
          </p:cNvPr>
          <p:cNvSpPr>
            <a:spLocks/>
          </p:cNvSpPr>
          <p:nvPr userDrawn="1"/>
        </p:nvSpPr>
        <p:spPr bwMode="auto">
          <a:xfrm>
            <a:off x="2823495" y="3289297"/>
            <a:ext cx="497131" cy="1249010"/>
          </a:xfrm>
          <a:custGeom>
            <a:avLst/>
            <a:gdLst>
              <a:gd name="T0" fmla="*/ 363 w 402"/>
              <a:gd name="T1" fmla="*/ 0 h 1010"/>
              <a:gd name="T2" fmla="*/ 402 w 402"/>
              <a:gd name="T3" fmla="*/ 13 h 1010"/>
              <a:gd name="T4" fmla="*/ 40 w 402"/>
              <a:gd name="T5" fmla="*/ 1010 h 1010"/>
              <a:gd name="T6" fmla="*/ 0 w 402"/>
              <a:gd name="T7" fmla="*/ 995 h 1010"/>
              <a:gd name="T8" fmla="*/ 363 w 402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1010">
                <a:moveTo>
                  <a:pt x="363" y="0"/>
                </a:moveTo>
                <a:lnTo>
                  <a:pt x="402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0" name="Rectangle 46">
            <a:extLst>
              <a:ext uri="{FF2B5EF4-FFF2-40B4-BE49-F238E27FC236}">
                <a16:creationId xmlns:a16="http://schemas.microsoft.com/office/drawing/2014/main" id="{968E69C4-E937-D043-AE70-EFE10186DF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49969" y="3270751"/>
            <a:ext cx="302978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1" name="Rectangle 47">
            <a:extLst>
              <a:ext uri="{FF2B5EF4-FFF2-40B4-BE49-F238E27FC236}">
                <a16:creationId xmlns:a16="http://schemas.microsoft.com/office/drawing/2014/main" id="{38DE4AF3-3DDA-EB4E-859F-6E7267FB0E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6683" y="3809927"/>
            <a:ext cx="379650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2" name="Freeform 48">
            <a:extLst>
              <a:ext uri="{FF2B5EF4-FFF2-40B4-BE49-F238E27FC236}">
                <a16:creationId xmlns:a16="http://schemas.microsoft.com/office/drawing/2014/main" id="{FDC254AF-C528-DB48-8017-3747BF2A7278}"/>
              </a:ext>
            </a:extLst>
          </p:cNvPr>
          <p:cNvSpPr>
            <a:spLocks/>
          </p:cNvSpPr>
          <p:nvPr userDrawn="1"/>
        </p:nvSpPr>
        <p:spPr bwMode="auto">
          <a:xfrm>
            <a:off x="964819" y="3289297"/>
            <a:ext cx="495895" cy="1249010"/>
          </a:xfrm>
          <a:custGeom>
            <a:avLst/>
            <a:gdLst>
              <a:gd name="T0" fmla="*/ 40 w 401"/>
              <a:gd name="T1" fmla="*/ 0 h 1010"/>
              <a:gd name="T2" fmla="*/ 401 w 401"/>
              <a:gd name="T3" fmla="*/ 995 h 1010"/>
              <a:gd name="T4" fmla="*/ 361 w 401"/>
              <a:gd name="T5" fmla="*/ 1010 h 1010"/>
              <a:gd name="T6" fmla="*/ 0 w 401"/>
              <a:gd name="T7" fmla="*/ 13 h 1010"/>
              <a:gd name="T8" fmla="*/ 40 w 401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1010">
                <a:moveTo>
                  <a:pt x="40" y="0"/>
                </a:moveTo>
                <a:lnTo>
                  <a:pt x="401" y="995"/>
                </a:lnTo>
                <a:lnTo>
                  <a:pt x="361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3" name="Freeform 49">
            <a:extLst>
              <a:ext uri="{FF2B5EF4-FFF2-40B4-BE49-F238E27FC236}">
                <a16:creationId xmlns:a16="http://schemas.microsoft.com/office/drawing/2014/main" id="{40A26E68-CF17-0C42-B7E4-20A8617C56B7}"/>
              </a:ext>
            </a:extLst>
          </p:cNvPr>
          <p:cNvSpPr>
            <a:spLocks/>
          </p:cNvSpPr>
          <p:nvPr userDrawn="1"/>
        </p:nvSpPr>
        <p:spPr bwMode="auto">
          <a:xfrm>
            <a:off x="503549" y="3289297"/>
            <a:ext cx="498368" cy="1249010"/>
          </a:xfrm>
          <a:custGeom>
            <a:avLst/>
            <a:gdLst>
              <a:gd name="T0" fmla="*/ 363 w 403"/>
              <a:gd name="T1" fmla="*/ 0 h 1010"/>
              <a:gd name="T2" fmla="*/ 403 w 403"/>
              <a:gd name="T3" fmla="*/ 13 h 1010"/>
              <a:gd name="T4" fmla="*/ 40 w 403"/>
              <a:gd name="T5" fmla="*/ 1010 h 1010"/>
              <a:gd name="T6" fmla="*/ 0 w 403"/>
              <a:gd name="T7" fmla="*/ 995 h 1010"/>
              <a:gd name="T8" fmla="*/ 363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363" y="0"/>
                </a:moveTo>
                <a:lnTo>
                  <a:pt x="403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4" name="Rectangle 50">
            <a:extLst>
              <a:ext uri="{FF2B5EF4-FFF2-40B4-BE49-F238E27FC236}">
                <a16:creationId xmlns:a16="http://schemas.microsoft.com/office/drawing/2014/main" id="{569E8A74-CD7E-1341-BB6A-AC5E83D7DE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2499" y="3270751"/>
            <a:ext cx="300505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E9E23960-A677-5C4A-8841-AE8F774692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9216" y="3809927"/>
            <a:ext cx="378413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6" name="Freeform 52">
            <a:extLst>
              <a:ext uri="{FF2B5EF4-FFF2-40B4-BE49-F238E27FC236}">
                <a16:creationId xmlns:a16="http://schemas.microsoft.com/office/drawing/2014/main" id="{EBEE40DC-30F3-6D4C-9DAE-9C9DF1672C97}"/>
              </a:ext>
            </a:extLst>
          </p:cNvPr>
          <p:cNvSpPr>
            <a:spLocks/>
          </p:cNvSpPr>
          <p:nvPr userDrawn="1"/>
        </p:nvSpPr>
        <p:spPr bwMode="auto">
          <a:xfrm>
            <a:off x="4404850" y="3002398"/>
            <a:ext cx="43283" cy="1208201"/>
          </a:xfrm>
          <a:custGeom>
            <a:avLst/>
            <a:gdLst>
              <a:gd name="T0" fmla="*/ 18 w 35"/>
              <a:gd name="T1" fmla="*/ 0 h 977"/>
              <a:gd name="T2" fmla="*/ 23 w 35"/>
              <a:gd name="T3" fmla="*/ 2 h 977"/>
              <a:gd name="T4" fmla="*/ 28 w 35"/>
              <a:gd name="T5" fmla="*/ 4 h 977"/>
              <a:gd name="T6" fmla="*/ 31 w 35"/>
              <a:gd name="T7" fmla="*/ 9 h 977"/>
              <a:gd name="T8" fmla="*/ 35 w 35"/>
              <a:gd name="T9" fmla="*/ 14 h 977"/>
              <a:gd name="T10" fmla="*/ 35 w 35"/>
              <a:gd name="T11" fmla="*/ 19 h 977"/>
              <a:gd name="T12" fmla="*/ 35 w 35"/>
              <a:gd name="T13" fmla="*/ 959 h 977"/>
              <a:gd name="T14" fmla="*/ 35 w 35"/>
              <a:gd name="T15" fmla="*/ 964 h 977"/>
              <a:gd name="T16" fmla="*/ 31 w 35"/>
              <a:gd name="T17" fmla="*/ 969 h 977"/>
              <a:gd name="T18" fmla="*/ 28 w 35"/>
              <a:gd name="T19" fmla="*/ 974 h 977"/>
              <a:gd name="T20" fmla="*/ 23 w 35"/>
              <a:gd name="T21" fmla="*/ 975 h 977"/>
              <a:gd name="T22" fmla="*/ 18 w 35"/>
              <a:gd name="T23" fmla="*/ 977 h 977"/>
              <a:gd name="T24" fmla="*/ 13 w 35"/>
              <a:gd name="T25" fmla="*/ 975 h 977"/>
              <a:gd name="T26" fmla="*/ 8 w 35"/>
              <a:gd name="T27" fmla="*/ 974 h 977"/>
              <a:gd name="T28" fmla="*/ 3 w 35"/>
              <a:gd name="T29" fmla="*/ 969 h 977"/>
              <a:gd name="T30" fmla="*/ 1 w 35"/>
              <a:gd name="T31" fmla="*/ 964 h 977"/>
              <a:gd name="T32" fmla="*/ 0 w 35"/>
              <a:gd name="T33" fmla="*/ 959 h 977"/>
              <a:gd name="T34" fmla="*/ 0 w 35"/>
              <a:gd name="T35" fmla="*/ 19 h 977"/>
              <a:gd name="T36" fmla="*/ 1 w 35"/>
              <a:gd name="T37" fmla="*/ 14 h 977"/>
              <a:gd name="T38" fmla="*/ 3 w 35"/>
              <a:gd name="T39" fmla="*/ 9 h 977"/>
              <a:gd name="T40" fmla="*/ 8 w 35"/>
              <a:gd name="T41" fmla="*/ 4 h 977"/>
              <a:gd name="T42" fmla="*/ 13 w 35"/>
              <a:gd name="T43" fmla="*/ 2 h 977"/>
              <a:gd name="T44" fmla="*/ 18 w 35"/>
              <a:gd name="T45" fmla="*/ 0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" h="977">
                <a:moveTo>
                  <a:pt x="18" y="0"/>
                </a:moveTo>
                <a:lnTo>
                  <a:pt x="23" y="2"/>
                </a:lnTo>
                <a:lnTo>
                  <a:pt x="28" y="4"/>
                </a:lnTo>
                <a:lnTo>
                  <a:pt x="31" y="9"/>
                </a:lnTo>
                <a:lnTo>
                  <a:pt x="35" y="14"/>
                </a:lnTo>
                <a:lnTo>
                  <a:pt x="35" y="19"/>
                </a:lnTo>
                <a:lnTo>
                  <a:pt x="35" y="959"/>
                </a:lnTo>
                <a:lnTo>
                  <a:pt x="35" y="964"/>
                </a:lnTo>
                <a:lnTo>
                  <a:pt x="31" y="969"/>
                </a:lnTo>
                <a:lnTo>
                  <a:pt x="28" y="974"/>
                </a:lnTo>
                <a:lnTo>
                  <a:pt x="23" y="975"/>
                </a:lnTo>
                <a:lnTo>
                  <a:pt x="18" y="977"/>
                </a:lnTo>
                <a:lnTo>
                  <a:pt x="13" y="975"/>
                </a:lnTo>
                <a:lnTo>
                  <a:pt x="8" y="974"/>
                </a:lnTo>
                <a:lnTo>
                  <a:pt x="3" y="969"/>
                </a:lnTo>
                <a:lnTo>
                  <a:pt x="1" y="964"/>
                </a:lnTo>
                <a:lnTo>
                  <a:pt x="0" y="959"/>
                </a:lnTo>
                <a:lnTo>
                  <a:pt x="0" y="19"/>
                </a:lnTo>
                <a:lnTo>
                  <a:pt x="1" y="14"/>
                </a:lnTo>
                <a:lnTo>
                  <a:pt x="3" y="9"/>
                </a:lnTo>
                <a:lnTo>
                  <a:pt x="8" y="4"/>
                </a:lnTo>
                <a:lnTo>
                  <a:pt x="13" y="2"/>
                </a:lnTo>
                <a:lnTo>
                  <a:pt x="1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7" name="Freeform 53">
            <a:extLst>
              <a:ext uri="{FF2B5EF4-FFF2-40B4-BE49-F238E27FC236}">
                <a16:creationId xmlns:a16="http://schemas.microsoft.com/office/drawing/2014/main" id="{3CDBA649-EF07-6F49-AA0E-78602BCE2232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03466"/>
            <a:ext cx="420459" cy="284428"/>
          </a:xfrm>
          <a:custGeom>
            <a:avLst/>
            <a:gdLst>
              <a:gd name="T0" fmla="*/ 228 w 340"/>
              <a:gd name="T1" fmla="*/ 0 h 230"/>
              <a:gd name="T2" fmla="*/ 266 w 340"/>
              <a:gd name="T3" fmla="*/ 5 h 230"/>
              <a:gd name="T4" fmla="*/ 305 w 340"/>
              <a:gd name="T5" fmla="*/ 17 h 230"/>
              <a:gd name="T6" fmla="*/ 340 w 340"/>
              <a:gd name="T7" fmla="*/ 34 h 230"/>
              <a:gd name="T8" fmla="*/ 0 w 340"/>
              <a:gd name="T9" fmla="*/ 230 h 230"/>
              <a:gd name="T10" fmla="*/ 2 w 340"/>
              <a:gd name="T11" fmla="*/ 190 h 230"/>
              <a:gd name="T12" fmla="*/ 12 w 340"/>
              <a:gd name="T13" fmla="*/ 152 h 230"/>
              <a:gd name="T14" fmla="*/ 27 w 340"/>
              <a:gd name="T15" fmla="*/ 117 h 230"/>
              <a:gd name="T16" fmla="*/ 48 w 340"/>
              <a:gd name="T17" fmla="*/ 84 h 230"/>
              <a:gd name="T18" fmla="*/ 77 w 340"/>
              <a:gd name="T19" fmla="*/ 54 h 230"/>
              <a:gd name="T20" fmla="*/ 112 w 340"/>
              <a:gd name="T21" fmla="*/ 30 h 230"/>
              <a:gd name="T22" fmla="*/ 148 w 340"/>
              <a:gd name="T23" fmla="*/ 14 h 230"/>
              <a:gd name="T24" fmla="*/ 188 w 340"/>
              <a:gd name="T25" fmla="*/ 4 h 230"/>
              <a:gd name="T26" fmla="*/ 228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228" y="0"/>
                </a:moveTo>
                <a:lnTo>
                  <a:pt x="266" y="5"/>
                </a:lnTo>
                <a:lnTo>
                  <a:pt x="305" y="17"/>
                </a:lnTo>
                <a:lnTo>
                  <a:pt x="340" y="34"/>
                </a:lnTo>
                <a:lnTo>
                  <a:pt x="0" y="230"/>
                </a:lnTo>
                <a:lnTo>
                  <a:pt x="2" y="190"/>
                </a:lnTo>
                <a:lnTo>
                  <a:pt x="12" y="152"/>
                </a:lnTo>
                <a:lnTo>
                  <a:pt x="27" y="117"/>
                </a:lnTo>
                <a:lnTo>
                  <a:pt x="48" y="84"/>
                </a:lnTo>
                <a:lnTo>
                  <a:pt x="77" y="54"/>
                </a:lnTo>
                <a:lnTo>
                  <a:pt x="112" y="30"/>
                </a:lnTo>
                <a:lnTo>
                  <a:pt x="148" y="14"/>
                </a:lnTo>
                <a:lnTo>
                  <a:pt x="188" y="4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8" name="Freeform 54">
            <a:extLst>
              <a:ext uri="{FF2B5EF4-FFF2-40B4-BE49-F238E27FC236}">
                <a16:creationId xmlns:a16="http://schemas.microsoft.com/office/drawing/2014/main" id="{AC7ACB41-4192-E74B-965E-236FF7579C0E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45511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199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4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199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4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9" name="Freeform 55">
            <a:extLst>
              <a:ext uri="{FF2B5EF4-FFF2-40B4-BE49-F238E27FC236}">
                <a16:creationId xmlns:a16="http://schemas.microsoft.com/office/drawing/2014/main" id="{C5613282-4ACD-4249-A908-9D5048F0A683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07848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0" name="Freeform 56">
            <a:extLst>
              <a:ext uri="{FF2B5EF4-FFF2-40B4-BE49-F238E27FC236}">
                <a16:creationId xmlns:a16="http://schemas.microsoft.com/office/drawing/2014/main" id="{BEB860A8-E81D-2144-95C3-B02E84B9157D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48657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200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5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1" name="Freeform 57">
            <a:extLst>
              <a:ext uri="{FF2B5EF4-FFF2-40B4-BE49-F238E27FC236}">
                <a16:creationId xmlns:a16="http://schemas.microsoft.com/office/drawing/2014/main" id="{1FFCE2C9-EBA9-094D-AB70-73538EA04214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10994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2" name="Freeform 58">
            <a:extLst>
              <a:ext uri="{FF2B5EF4-FFF2-40B4-BE49-F238E27FC236}">
                <a16:creationId xmlns:a16="http://schemas.microsoft.com/office/drawing/2014/main" id="{CF572D2C-819D-6447-B047-BD633A57913B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51803"/>
            <a:ext cx="420459" cy="284428"/>
          </a:xfrm>
          <a:custGeom>
            <a:avLst/>
            <a:gdLst>
              <a:gd name="T0" fmla="*/ 340 w 340"/>
              <a:gd name="T1" fmla="*/ 0 h 230"/>
              <a:gd name="T2" fmla="*/ 336 w 340"/>
              <a:gd name="T3" fmla="*/ 40 h 230"/>
              <a:gd name="T4" fmla="*/ 328 w 340"/>
              <a:gd name="T5" fmla="*/ 78 h 230"/>
              <a:gd name="T6" fmla="*/ 311 w 340"/>
              <a:gd name="T7" fmla="*/ 113 h 230"/>
              <a:gd name="T8" fmla="*/ 290 w 340"/>
              <a:gd name="T9" fmla="*/ 146 h 230"/>
              <a:gd name="T10" fmla="*/ 261 w 340"/>
              <a:gd name="T11" fmla="*/ 176 h 230"/>
              <a:gd name="T12" fmla="*/ 228 w 340"/>
              <a:gd name="T13" fmla="*/ 200 h 230"/>
              <a:gd name="T14" fmla="*/ 190 w 340"/>
              <a:gd name="T15" fmla="*/ 216 h 230"/>
              <a:gd name="T16" fmla="*/ 152 w 340"/>
              <a:gd name="T17" fmla="*/ 226 h 230"/>
              <a:gd name="T18" fmla="*/ 112 w 340"/>
              <a:gd name="T19" fmla="*/ 230 h 230"/>
              <a:gd name="T20" fmla="*/ 73 w 340"/>
              <a:gd name="T21" fmla="*/ 225 h 230"/>
              <a:gd name="T22" fmla="*/ 35 w 340"/>
              <a:gd name="T23" fmla="*/ 213 h 230"/>
              <a:gd name="T24" fmla="*/ 0 w 340"/>
              <a:gd name="T25" fmla="*/ 196 h 230"/>
              <a:gd name="T26" fmla="*/ 34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30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3" name="Freeform 59">
            <a:extLst>
              <a:ext uri="{FF2B5EF4-FFF2-40B4-BE49-F238E27FC236}">
                <a16:creationId xmlns:a16="http://schemas.microsoft.com/office/drawing/2014/main" id="{6C9A682E-985B-4E4E-A918-B6847388E123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05039"/>
            <a:ext cx="420459" cy="284428"/>
          </a:xfrm>
          <a:custGeom>
            <a:avLst/>
            <a:gdLst>
              <a:gd name="T0" fmla="*/ 112 w 340"/>
              <a:gd name="T1" fmla="*/ 0 h 230"/>
              <a:gd name="T2" fmla="*/ 152 w 340"/>
              <a:gd name="T3" fmla="*/ 4 h 230"/>
              <a:gd name="T4" fmla="*/ 190 w 340"/>
              <a:gd name="T5" fmla="*/ 14 h 230"/>
              <a:gd name="T6" fmla="*/ 229 w 340"/>
              <a:gd name="T7" fmla="*/ 30 h 230"/>
              <a:gd name="T8" fmla="*/ 262 w 340"/>
              <a:gd name="T9" fmla="*/ 54 h 230"/>
              <a:gd name="T10" fmla="*/ 290 w 340"/>
              <a:gd name="T11" fmla="*/ 84 h 230"/>
              <a:gd name="T12" fmla="*/ 313 w 340"/>
              <a:gd name="T13" fmla="*/ 117 h 230"/>
              <a:gd name="T14" fmla="*/ 328 w 340"/>
              <a:gd name="T15" fmla="*/ 152 h 230"/>
              <a:gd name="T16" fmla="*/ 337 w 340"/>
              <a:gd name="T17" fmla="*/ 190 h 230"/>
              <a:gd name="T18" fmla="*/ 340 w 340"/>
              <a:gd name="T19" fmla="*/ 230 h 230"/>
              <a:gd name="T20" fmla="*/ 0 w 340"/>
              <a:gd name="T21" fmla="*/ 34 h 230"/>
              <a:gd name="T22" fmla="*/ 35 w 340"/>
              <a:gd name="T23" fmla="*/ 17 h 230"/>
              <a:gd name="T24" fmla="*/ 74 w 340"/>
              <a:gd name="T25" fmla="*/ 5 h 230"/>
              <a:gd name="T26" fmla="*/ 112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112" y="0"/>
                </a:moveTo>
                <a:lnTo>
                  <a:pt x="152" y="4"/>
                </a:lnTo>
                <a:lnTo>
                  <a:pt x="190" y="14"/>
                </a:lnTo>
                <a:lnTo>
                  <a:pt x="229" y="30"/>
                </a:lnTo>
                <a:lnTo>
                  <a:pt x="262" y="54"/>
                </a:lnTo>
                <a:lnTo>
                  <a:pt x="290" y="84"/>
                </a:lnTo>
                <a:lnTo>
                  <a:pt x="313" y="117"/>
                </a:lnTo>
                <a:lnTo>
                  <a:pt x="328" y="152"/>
                </a:lnTo>
                <a:lnTo>
                  <a:pt x="337" y="190"/>
                </a:lnTo>
                <a:lnTo>
                  <a:pt x="340" y="230"/>
                </a:lnTo>
                <a:lnTo>
                  <a:pt x="0" y="34"/>
                </a:lnTo>
                <a:lnTo>
                  <a:pt x="35" y="17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4" name="Freeform 60">
            <a:extLst>
              <a:ext uri="{FF2B5EF4-FFF2-40B4-BE49-F238E27FC236}">
                <a16:creationId xmlns:a16="http://schemas.microsoft.com/office/drawing/2014/main" id="{21EC1057-166D-C146-B46C-E2E8811AA4E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47084"/>
            <a:ext cx="420459" cy="283192"/>
          </a:xfrm>
          <a:custGeom>
            <a:avLst/>
            <a:gdLst>
              <a:gd name="T0" fmla="*/ 0 w 340"/>
              <a:gd name="T1" fmla="*/ 0 h 229"/>
              <a:gd name="T2" fmla="*/ 340 w 340"/>
              <a:gd name="T3" fmla="*/ 196 h 229"/>
              <a:gd name="T4" fmla="*/ 305 w 340"/>
              <a:gd name="T5" fmla="*/ 213 h 229"/>
              <a:gd name="T6" fmla="*/ 267 w 340"/>
              <a:gd name="T7" fmla="*/ 224 h 229"/>
              <a:gd name="T8" fmla="*/ 229 w 340"/>
              <a:gd name="T9" fmla="*/ 229 h 229"/>
              <a:gd name="T10" fmla="*/ 189 w 340"/>
              <a:gd name="T11" fmla="*/ 226 h 229"/>
              <a:gd name="T12" fmla="*/ 149 w 340"/>
              <a:gd name="T13" fmla="*/ 216 h 229"/>
              <a:gd name="T14" fmla="*/ 112 w 340"/>
              <a:gd name="T15" fmla="*/ 199 h 229"/>
              <a:gd name="T16" fmla="*/ 77 w 340"/>
              <a:gd name="T17" fmla="*/ 176 h 229"/>
              <a:gd name="T18" fmla="*/ 50 w 340"/>
              <a:gd name="T19" fmla="*/ 146 h 229"/>
              <a:gd name="T20" fmla="*/ 27 w 340"/>
              <a:gd name="T21" fmla="*/ 113 h 229"/>
              <a:gd name="T22" fmla="*/ 12 w 340"/>
              <a:gd name="T23" fmla="*/ 78 h 229"/>
              <a:gd name="T24" fmla="*/ 2 w 340"/>
              <a:gd name="T25" fmla="*/ 40 h 229"/>
              <a:gd name="T26" fmla="*/ 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4"/>
                </a:lnTo>
                <a:lnTo>
                  <a:pt x="229" y="229"/>
                </a:lnTo>
                <a:lnTo>
                  <a:pt x="189" y="226"/>
                </a:lnTo>
                <a:lnTo>
                  <a:pt x="149" y="216"/>
                </a:lnTo>
                <a:lnTo>
                  <a:pt x="112" y="199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5" name="Freeform 61">
            <a:extLst>
              <a:ext uri="{FF2B5EF4-FFF2-40B4-BE49-F238E27FC236}">
                <a16:creationId xmlns:a16="http://schemas.microsoft.com/office/drawing/2014/main" id="{7C13F570-26CC-DE4A-BDCD-13F4D4E2D832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09421"/>
            <a:ext cx="420459" cy="283192"/>
          </a:xfrm>
          <a:custGeom>
            <a:avLst/>
            <a:gdLst>
              <a:gd name="T0" fmla="*/ 112 w 340"/>
              <a:gd name="T1" fmla="*/ 0 h 229"/>
              <a:gd name="T2" fmla="*/ 152 w 340"/>
              <a:gd name="T3" fmla="*/ 3 h 229"/>
              <a:gd name="T4" fmla="*/ 190 w 340"/>
              <a:gd name="T5" fmla="*/ 13 h 229"/>
              <a:gd name="T6" fmla="*/ 229 w 340"/>
              <a:gd name="T7" fmla="*/ 30 h 229"/>
              <a:gd name="T8" fmla="*/ 262 w 340"/>
              <a:gd name="T9" fmla="*/ 53 h 229"/>
              <a:gd name="T10" fmla="*/ 290 w 340"/>
              <a:gd name="T11" fmla="*/ 83 h 229"/>
              <a:gd name="T12" fmla="*/ 313 w 340"/>
              <a:gd name="T13" fmla="*/ 116 h 229"/>
              <a:gd name="T14" fmla="*/ 328 w 340"/>
              <a:gd name="T15" fmla="*/ 151 h 229"/>
              <a:gd name="T16" fmla="*/ 337 w 340"/>
              <a:gd name="T17" fmla="*/ 189 h 229"/>
              <a:gd name="T18" fmla="*/ 340 w 340"/>
              <a:gd name="T19" fmla="*/ 229 h 229"/>
              <a:gd name="T20" fmla="*/ 0 w 340"/>
              <a:gd name="T21" fmla="*/ 33 h 229"/>
              <a:gd name="T22" fmla="*/ 35 w 340"/>
              <a:gd name="T23" fmla="*/ 16 h 229"/>
              <a:gd name="T24" fmla="*/ 74 w 340"/>
              <a:gd name="T25" fmla="*/ 5 h 229"/>
              <a:gd name="T26" fmla="*/ 112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112" y="0"/>
                </a:moveTo>
                <a:lnTo>
                  <a:pt x="152" y="3"/>
                </a:lnTo>
                <a:lnTo>
                  <a:pt x="190" y="13"/>
                </a:lnTo>
                <a:lnTo>
                  <a:pt x="229" y="30"/>
                </a:lnTo>
                <a:lnTo>
                  <a:pt x="262" y="53"/>
                </a:lnTo>
                <a:lnTo>
                  <a:pt x="290" y="83"/>
                </a:lnTo>
                <a:lnTo>
                  <a:pt x="313" y="116"/>
                </a:lnTo>
                <a:lnTo>
                  <a:pt x="328" y="151"/>
                </a:lnTo>
                <a:lnTo>
                  <a:pt x="337" y="189"/>
                </a:lnTo>
                <a:lnTo>
                  <a:pt x="340" y="229"/>
                </a:lnTo>
                <a:lnTo>
                  <a:pt x="0" y="33"/>
                </a:lnTo>
                <a:lnTo>
                  <a:pt x="35" y="16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6" name="Freeform 62">
            <a:extLst>
              <a:ext uri="{FF2B5EF4-FFF2-40B4-BE49-F238E27FC236}">
                <a16:creationId xmlns:a16="http://schemas.microsoft.com/office/drawing/2014/main" id="{9AF72978-79C2-3843-9AE4-04729C04153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50230"/>
            <a:ext cx="420459" cy="284428"/>
          </a:xfrm>
          <a:custGeom>
            <a:avLst/>
            <a:gdLst>
              <a:gd name="T0" fmla="*/ 0 w 340"/>
              <a:gd name="T1" fmla="*/ 0 h 230"/>
              <a:gd name="T2" fmla="*/ 340 w 340"/>
              <a:gd name="T3" fmla="*/ 196 h 230"/>
              <a:gd name="T4" fmla="*/ 305 w 340"/>
              <a:gd name="T5" fmla="*/ 213 h 230"/>
              <a:gd name="T6" fmla="*/ 267 w 340"/>
              <a:gd name="T7" fmla="*/ 225 h 230"/>
              <a:gd name="T8" fmla="*/ 229 w 340"/>
              <a:gd name="T9" fmla="*/ 230 h 230"/>
              <a:gd name="T10" fmla="*/ 189 w 340"/>
              <a:gd name="T11" fmla="*/ 226 h 230"/>
              <a:gd name="T12" fmla="*/ 149 w 340"/>
              <a:gd name="T13" fmla="*/ 216 h 230"/>
              <a:gd name="T14" fmla="*/ 112 w 340"/>
              <a:gd name="T15" fmla="*/ 200 h 230"/>
              <a:gd name="T16" fmla="*/ 77 w 340"/>
              <a:gd name="T17" fmla="*/ 176 h 230"/>
              <a:gd name="T18" fmla="*/ 50 w 340"/>
              <a:gd name="T19" fmla="*/ 146 h 230"/>
              <a:gd name="T20" fmla="*/ 27 w 340"/>
              <a:gd name="T21" fmla="*/ 113 h 230"/>
              <a:gd name="T22" fmla="*/ 12 w 340"/>
              <a:gd name="T23" fmla="*/ 78 h 230"/>
              <a:gd name="T24" fmla="*/ 2 w 340"/>
              <a:gd name="T25" fmla="*/ 40 h 230"/>
              <a:gd name="T26" fmla="*/ 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5"/>
                </a:lnTo>
                <a:lnTo>
                  <a:pt x="229" y="230"/>
                </a:lnTo>
                <a:lnTo>
                  <a:pt x="189" y="226"/>
                </a:lnTo>
                <a:lnTo>
                  <a:pt x="149" y="216"/>
                </a:lnTo>
                <a:lnTo>
                  <a:pt x="112" y="200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7" name="Freeform 63">
            <a:extLst>
              <a:ext uri="{FF2B5EF4-FFF2-40B4-BE49-F238E27FC236}">
                <a16:creationId xmlns:a16="http://schemas.microsoft.com/office/drawing/2014/main" id="{886B7A56-9F9D-2642-8F41-392DC6E6701E}"/>
              </a:ext>
            </a:extLst>
          </p:cNvPr>
          <p:cNvSpPr>
            <a:spLocks/>
          </p:cNvSpPr>
          <p:nvPr userDrawn="1"/>
        </p:nvSpPr>
        <p:spPr bwMode="auto">
          <a:xfrm>
            <a:off x="4153811" y="4068384"/>
            <a:ext cx="545360" cy="469925"/>
          </a:xfrm>
          <a:custGeom>
            <a:avLst/>
            <a:gdLst>
              <a:gd name="T0" fmla="*/ 38 w 441"/>
              <a:gd name="T1" fmla="*/ 0 h 380"/>
              <a:gd name="T2" fmla="*/ 404 w 441"/>
              <a:gd name="T3" fmla="*/ 0 h 380"/>
              <a:gd name="T4" fmla="*/ 419 w 441"/>
              <a:gd name="T5" fmla="*/ 4 h 380"/>
              <a:gd name="T6" fmla="*/ 431 w 441"/>
              <a:gd name="T7" fmla="*/ 12 h 380"/>
              <a:gd name="T8" fmla="*/ 439 w 441"/>
              <a:gd name="T9" fmla="*/ 25 h 380"/>
              <a:gd name="T10" fmla="*/ 441 w 441"/>
              <a:gd name="T11" fmla="*/ 40 h 380"/>
              <a:gd name="T12" fmla="*/ 424 w 441"/>
              <a:gd name="T13" fmla="*/ 345 h 380"/>
              <a:gd name="T14" fmla="*/ 417 w 441"/>
              <a:gd name="T15" fmla="*/ 361 h 380"/>
              <a:gd name="T16" fmla="*/ 404 w 441"/>
              <a:gd name="T17" fmla="*/ 375 h 380"/>
              <a:gd name="T18" fmla="*/ 386 w 441"/>
              <a:gd name="T19" fmla="*/ 380 h 380"/>
              <a:gd name="T20" fmla="*/ 55 w 441"/>
              <a:gd name="T21" fmla="*/ 380 h 380"/>
              <a:gd name="T22" fmla="*/ 36 w 441"/>
              <a:gd name="T23" fmla="*/ 375 h 380"/>
              <a:gd name="T24" fmla="*/ 23 w 441"/>
              <a:gd name="T25" fmla="*/ 361 h 380"/>
              <a:gd name="T26" fmla="*/ 18 w 441"/>
              <a:gd name="T27" fmla="*/ 345 h 380"/>
              <a:gd name="T28" fmla="*/ 0 w 441"/>
              <a:gd name="T29" fmla="*/ 40 h 380"/>
              <a:gd name="T30" fmla="*/ 3 w 441"/>
              <a:gd name="T31" fmla="*/ 25 h 380"/>
              <a:gd name="T32" fmla="*/ 10 w 441"/>
              <a:gd name="T33" fmla="*/ 12 h 380"/>
              <a:gd name="T34" fmla="*/ 23 w 441"/>
              <a:gd name="T35" fmla="*/ 4 h 380"/>
              <a:gd name="T36" fmla="*/ 38 w 441"/>
              <a:gd name="T37" fmla="*/ 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1" h="380">
                <a:moveTo>
                  <a:pt x="38" y="0"/>
                </a:moveTo>
                <a:lnTo>
                  <a:pt x="404" y="0"/>
                </a:lnTo>
                <a:lnTo>
                  <a:pt x="419" y="4"/>
                </a:lnTo>
                <a:lnTo>
                  <a:pt x="431" y="12"/>
                </a:lnTo>
                <a:lnTo>
                  <a:pt x="439" y="25"/>
                </a:lnTo>
                <a:lnTo>
                  <a:pt x="441" y="40"/>
                </a:lnTo>
                <a:lnTo>
                  <a:pt x="424" y="345"/>
                </a:lnTo>
                <a:lnTo>
                  <a:pt x="417" y="361"/>
                </a:lnTo>
                <a:lnTo>
                  <a:pt x="404" y="375"/>
                </a:lnTo>
                <a:lnTo>
                  <a:pt x="386" y="380"/>
                </a:lnTo>
                <a:lnTo>
                  <a:pt x="55" y="380"/>
                </a:lnTo>
                <a:lnTo>
                  <a:pt x="36" y="375"/>
                </a:lnTo>
                <a:lnTo>
                  <a:pt x="23" y="361"/>
                </a:lnTo>
                <a:lnTo>
                  <a:pt x="18" y="345"/>
                </a:lnTo>
                <a:lnTo>
                  <a:pt x="0" y="40"/>
                </a:lnTo>
                <a:lnTo>
                  <a:pt x="3" y="25"/>
                </a:lnTo>
                <a:lnTo>
                  <a:pt x="10" y="12"/>
                </a:lnTo>
                <a:lnTo>
                  <a:pt x="23" y="4"/>
                </a:lnTo>
                <a:lnTo>
                  <a:pt x="38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>
                  <a:lumMod val="75000"/>
                </a:schemeClr>
              </a:gs>
            </a:gsLst>
            <a:lin ang="162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8" name="Freeform 64">
            <a:extLst>
              <a:ext uri="{FF2B5EF4-FFF2-40B4-BE49-F238E27FC236}">
                <a16:creationId xmlns:a16="http://schemas.microsoft.com/office/drawing/2014/main" id="{53D6379D-7406-9D46-B5DB-515D87042CD2}"/>
              </a:ext>
            </a:extLst>
          </p:cNvPr>
          <p:cNvSpPr>
            <a:spLocks/>
          </p:cNvSpPr>
          <p:nvPr userDrawn="1"/>
        </p:nvSpPr>
        <p:spPr bwMode="auto">
          <a:xfrm>
            <a:off x="4155046" y="4159894"/>
            <a:ext cx="541650" cy="28443"/>
          </a:xfrm>
          <a:custGeom>
            <a:avLst/>
            <a:gdLst>
              <a:gd name="T0" fmla="*/ 0 w 438"/>
              <a:gd name="T1" fmla="*/ 0 h 23"/>
              <a:gd name="T2" fmla="*/ 438 w 438"/>
              <a:gd name="T3" fmla="*/ 0 h 23"/>
              <a:gd name="T4" fmla="*/ 436 w 438"/>
              <a:gd name="T5" fmla="*/ 23 h 23"/>
              <a:gd name="T6" fmla="*/ 2 w 438"/>
              <a:gd name="T7" fmla="*/ 23 h 23"/>
              <a:gd name="T8" fmla="*/ 0 w 438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8" h="23">
                <a:moveTo>
                  <a:pt x="0" y="0"/>
                </a:moveTo>
                <a:lnTo>
                  <a:pt x="438" y="0"/>
                </a:lnTo>
                <a:lnTo>
                  <a:pt x="436" y="23"/>
                </a:lnTo>
                <a:lnTo>
                  <a:pt x="2" y="23"/>
                </a:lnTo>
                <a:lnTo>
                  <a:pt x="0" y="0"/>
                </a:lnTo>
                <a:close/>
              </a:path>
            </a:pathLst>
          </a:custGeom>
          <a:solidFill>
            <a:srgbClr val="F4F7F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CEEE71B-F4B1-224C-9DE5-FA2C952C6A3D}"/>
              </a:ext>
            </a:extLst>
          </p:cNvPr>
          <p:cNvGrpSpPr/>
          <p:nvPr userDrawn="1"/>
        </p:nvGrpSpPr>
        <p:grpSpPr>
          <a:xfrm>
            <a:off x="3375038" y="2661085"/>
            <a:ext cx="275771" cy="538294"/>
            <a:chOff x="5982964" y="2851799"/>
            <a:chExt cx="516930" cy="1009025"/>
          </a:xfrm>
        </p:grpSpPr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AAAE7563-9527-D748-BE17-176689094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689" y="2893524"/>
              <a:ext cx="435798" cy="574883"/>
            </a:xfrm>
            <a:custGeom>
              <a:avLst/>
              <a:gdLst>
                <a:gd name="T0" fmla="*/ 95 w 188"/>
                <a:gd name="T1" fmla="*/ 0 h 248"/>
                <a:gd name="T2" fmla="*/ 123 w 188"/>
                <a:gd name="T3" fmla="*/ 4 h 248"/>
                <a:gd name="T4" fmla="*/ 147 w 188"/>
                <a:gd name="T5" fmla="*/ 10 h 248"/>
                <a:gd name="T6" fmla="*/ 163 w 188"/>
                <a:gd name="T7" fmla="*/ 24 h 248"/>
                <a:gd name="T8" fmla="*/ 175 w 188"/>
                <a:gd name="T9" fmla="*/ 39 h 248"/>
                <a:gd name="T10" fmla="*/ 183 w 188"/>
                <a:gd name="T11" fmla="*/ 57 h 248"/>
                <a:gd name="T12" fmla="*/ 186 w 188"/>
                <a:gd name="T13" fmla="*/ 79 h 248"/>
                <a:gd name="T14" fmla="*/ 188 w 188"/>
                <a:gd name="T15" fmla="*/ 100 h 248"/>
                <a:gd name="T16" fmla="*/ 186 w 188"/>
                <a:gd name="T17" fmla="*/ 123 h 248"/>
                <a:gd name="T18" fmla="*/ 183 w 188"/>
                <a:gd name="T19" fmla="*/ 147 h 248"/>
                <a:gd name="T20" fmla="*/ 178 w 188"/>
                <a:gd name="T21" fmla="*/ 168 h 248"/>
                <a:gd name="T22" fmla="*/ 171 w 188"/>
                <a:gd name="T23" fmla="*/ 188 h 248"/>
                <a:gd name="T24" fmla="*/ 167 w 188"/>
                <a:gd name="T25" fmla="*/ 208 h 248"/>
                <a:gd name="T26" fmla="*/ 160 w 188"/>
                <a:gd name="T27" fmla="*/ 223 h 248"/>
                <a:gd name="T28" fmla="*/ 155 w 188"/>
                <a:gd name="T29" fmla="*/ 235 h 248"/>
                <a:gd name="T30" fmla="*/ 152 w 188"/>
                <a:gd name="T31" fmla="*/ 243 h 248"/>
                <a:gd name="T32" fmla="*/ 150 w 188"/>
                <a:gd name="T33" fmla="*/ 247 h 248"/>
                <a:gd name="T34" fmla="*/ 95 w 188"/>
                <a:gd name="T35" fmla="*/ 248 h 248"/>
                <a:gd name="T36" fmla="*/ 38 w 188"/>
                <a:gd name="T37" fmla="*/ 247 h 248"/>
                <a:gd name="T38" fmla="*/ 37 w 188"/>
                <a:gd name="T39" fmla="*/ 243 h 248"/>
                <a:gd name="T40" fmla="*/ 33 w 188"/>
                <a:gd name="T41" fmla="*/ 235 h 248"/>
                <a:gd name="T42" fmla="*/ 28 w 188"/>
                <a:gd name="T43" fmla="*/ 223 h 248"/>
                <a:gd name="T44" fmla="*/ 23 w 188"/>
                <a:gd name="T45" fmla="*/ 208 h 248"/>
                <a:gd name="T46" fmla="*/ 17 w 188"/>
                <a:gd name="T47" fmla="*/ 188 h 248"/>
                <a:gd name="T48" fmla="*/ 12 w 188"/>
                <a:gd name="T49" fmla="*/ 168 h 248"/>
                <a:gd name="T50" fmla="*/ 7 w 188"/>
                <a:gd name="T51" fmla="*/ 147 h 248"/>
                <a:gd name="T52" fmla="*/ 2 w 188"/>
                <a:gd name="T53" fmla="*/ 123 h 248"/>
                <a:gd name="T54" fmla="*/ 0 w 188"/>
                <a:gd name="T55" fmla="*/ 100 h 248"/>
                <a:gd name="T56" fmla="*/ 2 w 188"/>
                <a:gd name="T57" fmla="*/ 79 h 248"/>
                <a:gd name="T58" fmla="*/ 5 w 188"/>
                <a:gd name="T59" fmla="*/ 57 h 248"/>
                <a:gd name="T60" fmla="*/ 13 w 188"/>
                <a:gd name="T61" fmla="*/ 39 h 248"/>
                <a:gd name="T62" fmla="*/ 25 w 188"/>
                <a:gd name="T63" fmla="*/ 24 h 248"/>
                <a:gd name="T64" fmla="*/ 42 w 188"/>
                <a:gd name="T65" fmla="*/ 10 h 248"/>
                <a:gd name="T66" fmla="*/ 65 w 188"/>
                <a:gd name="T67" fmla="*/ 4 h 248"/>
                <a:gd name="T68" fmla="*/ 95 w 188"/>
                <a:gd name="T6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248">
                  <a:moveTo>
                    <a:pt x="95" y="0"/>
                  </a:moveTo>
                  <a:lnTo>
                    <a:pt x="123" y="4"/>
                  </a:lnTo>
                  <a:lnTo>
                    <a:pt x="147" y="10"/>
                  </a:lnTo>
                  <a:lnTo>
                    <a:pt x="163" y="24"/>
                  </a:lnTo>
                  <a:lnTo>
                    <a:pt x="175" y="39"/>
                  </a:lnTo>
                  <a:lnTo>
                    <a:pt x="183" y="57"/>
                  </a:lnTo>
                  <a:lnTo>
                    <a:pt x="186" y="79"/>
                  </a:lnTo>
                  <a:lnTo>
                    <a:pt x="188" y="100"/>
                  </a:lnTo>
                  <a:lnTo>
                    <a:pt x="186" y="123"/>
                  </a:lnTo>
                  <a:lnTo>
                    <a:pt x="183" y="147"/>
                  </a:lnTo>
                  <a:lnTo>
                    <a:pt x="178" y="168"/>
                  </a:lnTo>
                  <a:lnTo>
                    <a:pt x="171" y="188"/>
                  </a:lnTo>
                  <a:lnTo>
                    <a:pt x="167" y="208"/>
                  </a:lnTo>
                  <a:lnTo>
                    <a:pt x="160" y="223"/>
                  </a:lnTo>
                  <a:lnTo>
                    <a:pt x="155" y="235"/>
                  </a:lnTo>
                  <a:lnTo>
                    <a:pt x="152" y="243"/>
                  </a:lnTo>
                  <a:lnTo>
                    <a:pt x="150" y="247"/>
                  </a:lnTo>
                  <a:lnTo>
                    <a:pt x="95" y="248"/>
                  </a:lnTo>
                  <a:lnTo>
                    <a:pt x="38" y="247"/>
                  </a:lnTo>
                  <a:lnTo>
                    <a:pt x="37" y="243"/>
                  </a:lnTo>
                  <a:lnTo>
                    <a:pt x="33" y="235"/>
                  </a:lnTo>
                  <a:lnTo>
                    <a:pt x="28" y="223"/>
                  </a:lnTo>
                  <a:lnTo>
                    <a:pt x="23" y="208"/>
                  </a:lnTo>
                  <a:lnTo>
                    <a:pt x="17" y="188"/>
                  </a:lnTo>
                  <a:lnTo>
                    <a:pt x="12" y="168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5" y="57"/>
                  </a:lnTo>
                  <a:lnTo>
                    <a:pt x="13" y="39"/>
                  </a:lnTo>
                  <a:lnTo>
                    <a:pt x="25" y="24"/>
                  </a:lnTo>
                  <a:lnTo>
                    <a:pt x="42" y="10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2" name="Freeform 67">
              <a:extLst>
                <a:ext uri="{FF2B5EF4-FFF2-40B4-BE49-F238E27FC236}">
                  <a16:creationId xmlns:a16="http://schemas.microsoft.com/office/drawing/2014/main" id="{C81E8FF3-5958-2B45-9523-C840BB389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0809" y="2886569"/>
              <a:ext cx="41725" cy="50998"/>
            </a:xfrm>
            <a:custGeom>
              <a:avLst/>
              <a:gdLst>
                <a:gd name="T0" fmla="*/ 15 w 18"/>
                <a:gd name="T1" fmla="*/ 0 h 22"/>
                <a:gd name="T2" fmla="*/ 17 w 18"/>
                <a:gd name="T3" fmla="*/ 0 h 22"/>
                <a:gd name="T4" fmla="*/ 18 w 18"/>
                <a:gd name="T5" fmla="*/ 3 h 22"/>
                <a:gd name="T6" fmla="*/ 17 w 18"/>
                <a:gd name="T7" fmla="*/ 5 h 22"/>
                <a:gd name="T8" fmla="*/ 5 w 18"/>
                <a:gd name="T9" fmla="*/ 22 h 22"/>
                <a:gd name="T10" fmla="*/ 5 w 18"/>
                <a:gd name="T11" fmla="*/ 22 h 22"/>
                <a:gd name="T12" fmla="*/ 3 w 18"/>
                <a:gd name="T13" fmla="*/ 22 h 22"/>
                <a:gd name="T14" fmla="*/ 2 w 18"/>
                <a:gd name="T15" fmla="*/ 22 h 22"/>
                <a:gd name="T16" fmla="*/ 0 w 18"/>
                <a:gd name="T17" fmla="*/ 20 h 22"/>
                <a:gd name="T18" fmla="*/ 0 w 18"/>
                <a:gd name="T19" fmla="*/ 17 h 22"/>
                <a:gd name="T20" fmla="*/ 13 w 18"/>
                <a:gd name="T21" fmla="*/ 2 h 22"/>
                <a:gd name="T22" fmla="*/ 15 w 18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2">
                  <a:moveTo>
                    <a:pt x="15" y="0"/>
                  </a:moveTo>
                  <a:lnTo>
                    <a:pt x="17" y="0"/>
                  </a:lnTo>
                  <a:lnTo>
                    <a:pt x="18" y="3"/>
                  </a:lnTo>
                  <a:lnTo>
                    <a:pt x="17" y="5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3" name="Freeform 68">
              <a:extLst>
                <a:ext uri="{FF2B5EF4-FFF2-40B4-BE49-F238E27FC236}">
                  <a16:creationId xmlns:a16="http://schemas.microsoft.com/office/drawing/2014/main" id="{D98D2499-B76B-8241-B037-74950D142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2972339"/>
              <a:ext cx="46362" cy="34772"/>
            </a:xfrm>
            <a:custGeom>
              <a:avLst/>
              <a:gdLst>
                <a:gd name="T0" fmla="*/ 17 w 20"/>
                <a:gd name="T1" fmla="*/ 0 h 15"/>
                <a:gd name="T2" fmla="*/ 20 w 20"/>
                <a:gd name="T3" fmla="*/ 1 h 15"/>
                <a:gd name="T4" fmla="*/ 20 w 20"/>
                <a:gd name="T5" fmla="*/ 3 h 15"/>
                <a:gd name="T6" fmla="*/ 19 w 20"/>
                <a:gd name="T7" fmla="*/ 5 h 15"/>
                <a:gd name="T8" fmla="*/ 4 w 20"/>
                <a:gd name="T9" fmla="*/ 15 h 15"/>
                <a:gd name="T10" fmla="*/ 2 w 20"/>
                <a:gd name="T11" fmla="*/ 15 h 15"/>
                <a:gd name="T12" fmla="*/ 2 w 20"/>
                <a:gd name="T13" fmla="*/ 15 h 15"/>
                <a:gd name="T14" fmla="*/ 0 w 20"/>
                <a:gd name="T15" fmla="*/ 13 h 15"/>
                <a:gd name="T16" fmla="*/ 0 w 20"/>
                <a:gd name="T17" fmla="*/ 11 h 15"/>
                <a:gd name="T18" fmla="*/ 0 w 20"/>
                <a:gd name="T19" fmla="*/ 10 h 15"/>
                <a:gd name="T20" fmla="*/ 15 w 20"/>
                <a:gd name="T21" fmla="*/ 0 h 15"/>
                <a:gd name="T22" fmla="*/ 17 w 20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5"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811ACA7D-E352-DE46-9D1B-36E751F81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260" y="3083606"/>
              <a:ext cx="55634" cy="18545"/>
            </a:xfrm>
            <a:custGeom>
              <a:avLst/>
              <a:gdLst>
                <a:gd name="T0" fmla="*/ 19 w 24"/>
                <a:gd name="T1" fmla="*/ 0 h 8"/>
                <a:gd name="T2" fmla="*/ 22 w 24"/>
                <a:gd name="T3" fmla="*/ 0 h 8"/>
                <a:gd name="T4" fmla="*/ 24 w 24"/>
                <a:gd name="T5" fmla="*/ 2 h 8"/>
                <a:gd name="T6" fmla="*/ 22 w 24"/>
                <a:gd name="T7" fmla="*/ 3 h 8"/>
                <a:gd name="T8" fmla="*/ 20 w 24"/>
                <a:gd name="T9" fmla="*/ 5 h 8"/>
                <a:gd name="T10" fmla="*/ 4 w 24"/>
                <a:gd name="T11" fmla="*/ 8 h 8"/>
                <a:gd name="T12" fmla="*/ 4 w 24"/>
                <a:gd name="T13" fmla="*/ 8 h 8"/>
                <a:gd name="T14" fmla="*/ 2 w 24"/>
                <a:gd name="T15" fmla="*/ 7 h 8"/>
                <a:gd name="T16" fmla="*/ 0 w 24"/>
                <a:gd name="T17" fmla="*/ 5 h 8"/>
                <a:gd name="T18" fmla="*/ 0 w 24"/>
                <a:gd name="T19" fmla="*/ 3 h 8"/>
                <a:gd name="T20" fmla="*/ 4 w 24"/>
                <a:gd name="T21" fmla="*/ 2 h 8"/>
                <a:gd name="T22" fmla="*/ 19 w 24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8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3"/>
                  </a:lnTo>
                  <a:lnTo>
                    <a:pt x="20" y="5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4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5" name="Freeform 70">
              <a:extLst>
                <a:ext uri="{FF2B5EF4-FFF2-40B4-BE49-F238E27FC236}">
                  <a16:creationId xmlns:a16="http://schemas.microsoft.com/office/drawing/2014/main" id="{BACE5F2D-6934-CC49-8A23-28773412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351" y="3190238"/>
              <a:ext cx="53316" cy="23181"/>
            </a:xfrm>
            <a:custGeom>
              <a:avLst/>
              <a:gdLst>
                <a:gd name="T0" fmla="*/ 5 w 23"/>
                <a:gd name="T1" fmla="*/ 0 h 10"/>
                <a:gd name="T2" fmla="*/ 21 w 23"/>
                <a:gd name="T3" fmla="*/ 4 h 10"/>
                <a:gd name="T4" fmla="*/ 23 w 23"/>
                <a:gd name="T5" fmla="*/ 5 h 10"/>
                <a:gd name="T6" fmla="*/ 23 w 23"/>
                <a:gd name="T7" fmla="*/ 7 h 10"/>
                <a:gd name="T8" fmla="*/ 23 w 23"/>
                <a:gd name="T9" fmla="*/ 9 h 10"/>
                <a:gd name="T10" fmla="*/ 21 w 23"/>
                <a:gd name="T11" fmla="*/ 10 h 10"/>
                <a:gd name="T12" fmla="*/ 20 w 23"/>
                <a:gd name="T13" fmla="*/ 10 h 10"/>
                <a:gd name="T14" fmla="*/ 3 w 23"/>
                <a:gd name="T15" fmla="*/ 5 h 10"/>
                <a:gd name="T16" fmla="*/ 1 w 23"/>
                <a:gd name="T17" fmla="*/ 4 h 10"/>
                <a:gd name="T18" fmla="*/ 0 w 23"/>
                <a:gd name="T19" fmla="*/ 2 h 10"/>
                <a:gd name="T20" fmla="*/ 1 w 23"/>
                <a:gd name="T21" fmla="*/ 0 h 10"/>
                <a:gd name="T22" fmla="*/ 5 w 2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0">
                  <a:moveTo>
                    <a:pt x="5" y="0"/>
                  </a:moveTo>
                  <a:lnTo>
                    <a:pt x="21" y="4"/>
                  </a:lnTo>
                  <a:lnTo>
                    <a:pt x="23" y="5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6" name="Freeform 71">
              <a:extLst>
                <a:ext uri="{FF2B5EF4-FFF2-40B4-BE49-F238E27FC236}">
                  <a16:creationId xmlns:a16="http://schemas.microsoft.com/office/drawing/2014/main" id="{C31D2115-19DD-2A45-8C52-BE393CE3D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3276006"/>
              <a:ext cx="57953" cy="30136"/>
            </a:xfrm>
            <a:custGeom>
              <a:avLst/>
              <a:gdLst>
                <a:gd name="T0" fmla="*/ 4 w 25"/>
                <a:gd name="T1" fmla="*/ 0 h 13"/>
                <a:gd name="T2" fmla="*/ 22 w 25"/>
                <a:gd name="T3" fmla="*/ 7 h 13"/>
                <a:gd name="T4" fmla="*/ 24 w 25"/>
                <a:gd name="T5" fmla="*/ 8 h 13"/>
                <a:gd name="T6" fmla="*/ 25 w 25"/>
                <a:gd name="T7" fmla="*/ 12 h 13"/>
                <a:gd name="T8" fmla="*/ 24 w 25"/>
                <a:gd name="T9" fmla="*/ 13 h 13"/>
                <a:gd name="T10" fmla="*/ 22 w 25"/>
                <a:gd name="T11" fmla="*/ 13 h 13"/>
                <a:gd name="T12" fmla="*/ 20 w 25"/>
                <a:gd name="T13" fmla="*/ 13 h 13"/>
                <a:gd name="T14" fmla="*/ 2 w 25"/>
                <a:gd name="T15" fmla="*/ 7 h 13"/>
                <a:gd name="T16" fmla="*/ 0 w 25"/>
                <a:gd name="T17" fmla="*/ 5 h 13"/>
                <a:gd name="T18" fmla="*/ 0 w 25"/>
                <a:gd name="T19" fmla="*/ 2 h 13"/>
                <a:gd name="T20" fmla="*/ 2 w 25"/>
                <a:gd name="T21" fmla="*/ 0 h 13"/>
                <a:gd name="T22" fmla="*/ 4 w 2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13">
                  <a:moveTo>
                    <a:pt x="4" y="0"/>
                  </a:moveTo>
                  <a:lnTo>
                    <a:pt x="22" y="7"/>
                  </a:lnTo>
                  <a:lnTo>
                    <a:pt x="24" y="8"/>
                  </a:lnTo>
                  <a:lnTo>
                    <a:pt x="25" y="12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0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7" name="Freeform 72">
              <a:extLst>
                <a:ext uri="{FF2B5EF4-FFF2-40B4-BE49-F238E27FC236}">
                  <a16:creationId xmlns:a16="http://schemas.microsoft.com/office/drawing/2014/main" id="{2886CEF0-1C2F-8D4F-BD03-EF7E91B65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313" y="2851799"/>
              <a:ext cx="18545" cy="62589"/>
            </a:xfrm>
            <a:custGeom>
              <a:avLst/>
              <a:gdLst>
                <a:gd name="T0" fmla="*/ 6 w 8"/>
                <a:gd name="T1" fmla="*/ 0 h 27"/>
                <a:gd name="T2" fmla="*/ 8 w 8"/>
                <a:gd name="T3" fmla="*/ 0 h 27"/>
                <a:gd name="T4" fmla="*/ 8 w 8"/>
                <a:gd name="T5" fmla="*/ 3 h 27"/>
                <a:gd name="T6" fmla="*/ 6 w 8"/>
                <a:gd name="T7" fmla="*/ 25 h 27"/>
                <a:gd name="T8" fmla="*/ 5 w 8"/>
                <a:gd name="T9" fmla="*/ 27 h 27"/>
                <a:gd name="T10" fmla="*/ 3 w 8"/>
                <a:gd name="T11" fmla="*/ 27 h 27"/>
                <a:gd name="T12" fmla="*/ 3 w 8"/>
                <a:gd name="T13" fmla="*/ 27 h 27"/>
                <a:gd name="T14" fmla="*/ 0 w 8"/>
                <a:gd name="T15" fmla="*/ 25 h 27"/>
                <a:gd name="T16" fmla="*/ 0 w 8"/>
                <a:gd name="T17" fmla="*/ 23 h 27"/>
                <a:gd name="T18" fmla="*/ 3 w 8"/>
                <a:gd name="T19" fmla="*/ 2 h 27"/>
                <a:gd name="T20" fmla="*/ 3 w 8"/>
                <a:gd name="T21" fmla="*/ 0 h 27"/>
                <a:gd name="T22" fmla="*/ 6 w 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7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8" name="Freeform 73">
              <a:extLst>
                <a:ext uri="{FF2B5EF4-FFF2-40B4-BE49-F238E27FC236}">
                  <a16:creationId xmlns:a16="http://schemas.microsoft.com/office/drawing/2014/main" id="{6972AD91-AABD-3249-B546-5067DD107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851799"/>
              <a:ext cx="20863" cy="62589"/>
            </a:xfrm>
            <a:custGeom>
              <a:avLst/>
              <a:gdLst>
                <a:gd name="T0" fmla="*/ 2 w 9"/>
                <a:gd name="T1" fmla="*/ 0 h 27"/>
                <a:gd name="T2" fmla="*/ 5 w 9"/>
                <a:gd name="T3" fmla="*/ 0 h 27"/>
                <a:gd name="T4" fmla="*/ 5 w 9"/>
                <a:gd name="T5" fmla="*/ 2 h 27"/>
                <a:gd name="T6" fmla="*/ 9 w 9"/>
                <a:gd name="T7" fmla="*/ 23 h 27"/>
                <a:gd name="T8" fmla="*/ 9 w 9"/>
                <a:gd name="T9" fmla="*/ 25 h 27"/>
                <a:gd name="T10" fmla="*/ 7 w 9"/>
                <a:gd name="T11" fmla="*/ 27 h 27"/>
                <a:gd name="T12" fmla="*/ 5 w 9"/>
                <a:gd name="T13" fmla="*/ 27 h 27"/>
                <a:gd name="T14" fmla="*/ 4 w 9"/>
                <a:gd name="T15" fmla="*/ 27 h 27"/>
                <a:gd name="T16" fmla="*/ 4 w 9"/>
                <a:gd name="T17" fmla="*/ 25 h 27"/>
                <a:gd name="T18" fmla="*/ 0 w 9"/>
                <a:gd name="T19" fmla="*/ 3 h 27"/>
                <a:gd name="T20" fmla="*/ 0 w 9"/>
                <a:gd name="T21" fmla="*/ 0 h 27"/>
                <a:gd name="T22" fmla="*/ 2 w 9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27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9" y="23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5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9" name="Freeform 74">
              <a:extLst>
                <a:ext uri="{FF2B5EF4-FFF2-40B4-BE49-F238E27FC236}">
                  <a16:creationId xmlns:a16="http://schemas.microsoft.com/office/drawing/2014/main" id="{535BB991-C976-7B4A-8F7B-77D7BC343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65" y="2874980"/>
              <a:ext cx="34772" cy="53316"/>
            </a:xfrm>
            <a:custGeom>
              <a:avLst/>
              <a:gdLst>
                <a:gd name="T0" fmla="*/ 5 w 15"/>
                <a:gd name="T1" fmla="*/ 0 h 23"/>
                <a:gd name="T2" fmla="*/ 7 w 15"/>
                <a:gd name="T3" fmla="*/ 2 h 23"/>
                <a:gd name="T4" fmla="*/ 15 w 15"/>
                <a:gd name="T5" fmla="*/ 18 h 23"/>
                <a:gd name="T6" fmla="*/ 15 w 15"/>
                <a:gd name="T7" fmla="*/ 22 h 23"/>
                <a:gd name="T8" fmla="*/ 14 w 15"/>
                <a:gd name="T9" fmla="*/ 23 h 23"/>
                <a:gd name="T10" fmla="*/ 12 w 15"/>
                <a:gd name="T11" fmla="*/ 23 h 23"/>
                <a:gd name="T12" fmla="*/ 10 w 15"/>
                <a:gd name="T13" fmla="*/ 23 h 23"/>
                <a:gd name="T14" fmla="*/ 9 w 15"/>
                <a:gd name="T15" fmla="*/ 22 h 23"/>
                <a:gd name="T16" fmla="*/ 0 w 15"/>
                <a:gd name="T17" fmla="*/ 5 h 23"/>
                <a:gd name="T18" fmla="*/ 0 w 15"/>
                <a:gd name="T19" fmla="*/ 2 h 23"/>
                <a:gd name="T20" fmla="*/ 2 w 15"/>
                <a:gd name="T21" fmla="*/ 0 h 23"/>
                <a:gd name="T22" fmla="*/ 5 w 15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3">
                  <a:moveTo>
                    <a:pt x="5" y="0"/>
                  </a:moveTo>
                  <a:lnTo>
                    <a:pt x="7" y="2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4" y="23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9" y="22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0" name="Freeform 75">
              <a:extLst>
                <a:ext uri="{FF2B5EF4-FFF2-40B4-BE49-F238E27FC236}">
                  <a16:creationId xmlns:a16="http://schemas.microsoft.com/office/drawing/2014/main" id="{F46805FC-6DA6-C44E-B156-F9E9FC2B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823" y="2914386"/>
              <a:ext cx="46362" cy="46362"/>
            </a:xfrm>
            <a:custGeom>
              <a:avLst/>
              <a:gdLst>
                <a:gd name="T0" fmla="*/ 2 w 20"/>
                <a:gd name="T1" fmla="*/ 0 h 20"/>
                <a:gd name="T2" fmla="*/ 5 w 20"/>
                <a:gd name="T3" fmla="*/ 1 h 20"/>
                <a:gd name="T4" fmla="*/ 19 w 20"/>
                <a:gd name="T5" fmla="*/ 15 h 20"/>
                <a:gd name="T6" fmla="*/ 20 w 20"/>
                <a:gd name="T7" fmla="*/ 16 h 20"/>
                <a:gd name="T8" fmla="*/ 19 w 20"/>
                <a:gd name="T9" fmla="*/ 18 h 20"/>
                <a:gd name="T10" fmla="*/ 17 w 20"/>
                <a:gd name="T11" fmla="*/ 20 h 20"/>
                <a:gd name="T12" fmla="*/ 15 w 20"/>
                <a:gd name="T13" fmla="*/ 18 h 20"/>
                <a:gd name="T14" fmla="*/ 0 w 20"/>
                <a:gd name="T15" fmla="*/ 5 h 20"/>
                <a:gd name="T16" fmla="*/ 0 w 20"/>
                <a:gd name="T17" fmla="*/ 3 h 20"/>
                <a:gd name="T18" fmla="*/ 0 w 20"/>
                <a:gd name="T19" fmla="*/ 1 h 20"/>
                <a:gd name="T20" fmla="*/ 2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5" y="1"/>
                  </a:lnTo>
                  <a:lnTo>
                    <a:pt x="19" y="15"/>
                  </a:lnTo>
                  <a:lnTo>
                    <a:pt x="20" y="16"/>
                  </a:lnTo>
                  <a:lnTo>
                    <a:pt x="19" y="18"/>
                  </a:lnTo>
                  <a:lnTo>
                    <a:pt x="17" y="20"/>
                  </a:lnTo>
                  <a:lnTo>
                    <a:pt x="15" y="18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1" name="Freeform 76">
              <a:extLst>
                <a:ext uri="{FF2B5EF4-FFF2-40B4-BE49-F238E27FC236}">
                  <a16:creationId xmlns:a16="http://schemas.microsoft.com/office/drawing/2014/main" id="{DFC390BC-2DDB-5247-840D-D00BEA855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2990883"/>
              <a:ext cx="50998" cy="30136"/>
            </a:xfrm>
            <a:custGeom>
              <a:avLst/>
              <a:gdLst>
                <a:gd name="T0" fmla="*/ 2 w 22"/>
                <a:gd name="T1" fmla="*/ 0 h 13"/>
                <a:gd name="T2" fmla="*/ 3 w 22"/>
                <a:gd name="T3" fmla="*/ 0 h 13"/>
                <a:gd name="T4" fmla="*/ 20 w 22"/>
                <a:gd name="T5" fmla="*/ 7 h 13"/>
                <a:gd name="T6" fmla="*/ 22 w 22"/>
                <a:gd name="T7" fmla="*/ 8 h 13"/>
                <a:gd name="T8" fmla="*/ 22 w 22"/>
                <a:gd name="T9" fmla="*/ 12 h 13"/>
                <a:gd name="T10" fmla="*/ 20 w 22"/>
                <a:gd name="T11" fmla="*/ 13 h 13"/>
                <a:gd name="T12" fmla="*/ 18 w 22"/>
                <a:gd name="T13" fmla="*/ 13 h 13"/>
                <a:gd name="T14" fmla="*/ 17 w 22"/>
                <a:gd name="T15" fmla="*/ 13 h 13"/>
                <a:gd name="T16" fmla="*/ 2 w 22"/>
                <a:gd name="T17" fmla="*/ 7 h 13"/>
                <a:gd name="T18" fmla="*/ 0 w 22"/>
                <a:gd name="T19" fmla="*/ 5 h 13"/>
                <a:gd name="T20" fmla="*/ 0 w 22"/>
                <a:gd name="T21" fmla="*/ 2 h 13"/>
                <a:gd name="T22" fmla="*/ 2 w 22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3">
                  <a:moveTo>
                    <a:pt x="2" y="0"/>
                  </a:moveTo>
                  <a:lnTo>
                    <a:pt x="3" y="0"/>
                  </a:lnTo>
                  <a:lnTo>
                    <a:pt x="20" y="7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7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2" name="Freeform 77">
              <a:extLst>
                <a:ext uri="{FF2B5EF4-FFF2-40B4-BE49-F238E27FC236}">
                  <a16:creationId xmlns:a16="http://schemas.microsoft.com/office/drawing/2014/main" id="{28AA3165-0581-0743-AEF7-2D3DE87DD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964" y="3099832"/>
              <a:ext cx="60270" cy="23181"/>
            </a:xfrm>
            <a:custGeom>
              <a:avLst/>
              <a:gdLst>
                <a:gd name="T0" fmla="*/ 3 w 26"/>
                <a:gd name="T1" fmla="*/ 0 h 10"/>
                <a:gd name="T2" fmla="*/ 23 w 26"/>
                <a:gd name="T3" fmla="*/ 3 h 10"/>
                <a:gd name="T4" fmla="*/ 26 w 26"/>
                <a:gd name="T5" fmla="*/ 5 h 10"/>
                <a:gd name="T6" fmla="*/ 26 w 26"/>
                <a:gd name="T7" fmla="*/ 6 h 10"/>
                <a:gd name="T8" fmla="*/ 25 w 26"/>
                <a:gd name="T9" fmla="*/ 10 h 10"/>
                <a:gd name="T10" fmla="*/ 23 w 26"/>
                <a:gd name="T11" fmla="*/ 10 h 10"/>
                <a:gd name="T12" fmla="*/ 23 w 26"/>
                <a:gd name="T13" fmla="*/ 10 h 10"/>
                <a:gd name="T14" fmla="*/ 3 w 26"/>
                <a:gd name="T15" fmla="*/ 6 h 10"/>
                <a:gd name="T16" fmla="*/ 1 w 26"/>
                <a:gd name="T17" fmla="*/ 5 h 10"/>
                <a:gd name="T18" fmla="*/ 0 w 26"/>
                <a:gd name="T19" fmla="*/ 3 h 10"/>
                <a:gd name="T20" fmla="*/ 1 w 26"/>
                <a:gd name="T21" fmla="*/ 1 h 10"/>
                <a:gd name="T22" fmla="*/ 3 w 26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0">
                  <a:moveTo>
                    <a:pt x="3" y="0"/>
                  </a:moveTo>
                  <a:lnTo>
                    <a:pt x="23" y="3"/>
                  </a:lnTo>
                  <a:lnTo>
                    <a:pt x="26" y="5"/>
                  </a:lnTo>
                  <a:lnTo>
                    <a:pt x="26" y="6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3" name="Freeform 78">
              <a:extLst>
                <a:ext uri="{FF2B5EF4-FFF2-40B4-BE49-F238E27FC236}">
                  <a16:creationId xmlns:a16="http://schemas.microsoft.com/office/drawing/2014/main" id="{62246D7E-1074-2E45-A5C0-74A8C927C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2" y="3183283"/>
              <a:ext cx="55634" cy="27817"/>
            </a:xfrm>
            <a:custGeom>
              <a:avLst/>
              <a:gdLst>
                <a:gd name="T0" fmla="*/ 19 w 24"/>
                <a:gd name="T1" fmla="*/ 0 h 12"/>
                <a:gd name="T2" fmla="*/ 22 w 24"/>
                <a:gd name="T3" fmla="*/ 0 h 12"/>
                <a:gd name="T4" fmla="*/ 24 w 24"/>
                <a:gd name="T5" fmla="*/ 2 h 12"/>
                <a:gd name="T6" fmla="*/ 22 w 24"/>
                <a:gd name="T7" fmla="*/ 5 h 12"/>
                <a:gd name="T8" fmla="*/ 20 w 24"/>
                <a:gd name="T9" fmla="*/ 5 h 12"/>
                <a:gd name="T10" fmla="*/ 4 w 24"/>
                <a:gd name="T11" fmla="*/ 10 h 12"/>
                <a:gd name="T12" fmla="*/ 2 w 24"/>
                <a:gd name="T13" fmla="*/ 12 h 12"/>
                <a:gd name="T14" fmla="*/ 0 w 24"/>
                <a:gd name="T15" fmla="*/ 10 h 12"/>
                <a:gd name="T16" fmla="*/ 0 w 24"/>
                <a:gd name="T17" fmla="*/ 8 h 12"/>
                <a:gd name="T18" fmla="*/ 0 w 24"/>
                <a:gd name="T19" fmla="*/ 7 h 12"/>
                <a:gd name="T20" fmla="*/ 2 w 24"/>
                <a:gd name="T21" fmla="*/ 5 h 12"/>
                <a:gd name="T22" fmla="*/ 19 w 24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2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5"/>
                  </a:lnTo>
                  <a:lnTo>
                    <a:pt x="20" y="5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4" name="Freeform 79">
              <a:extLst>
                <a:ext uri="{FF2B5EF4-FFF2-40B4-BE49-F238E27FC236}">
                  <a16:creationId xmlns:a16="http://schemas.microsoft.com/office/drawing/2014/main" id="{11D618A1-FF85-3E4B-BFE4-2F472B78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3264416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0 h 12"/>
                <a:gd name="T4" fmla="*/ 23 w 23"/>
                <a:gd name="T5" fmla="*/ 2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2 w 23"/>
                <a:gd name="T13" fmla="*/ 12 h 12"/>
                <a:gd name="T14" fmla="*/ 0 w 23"/>
                <a:gd name="T15" fmla="*/ 10 h 12"/>
                <a:gd name="T16" fmla="*/ 0 w 23"/>
                <a:gd name="T17" fmla="*/ 8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0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5" name="Freeform 80">
              <a:extLst>
                <a:ext uri="{FF2B5EF4-FFF2-40B4-BE49-F238E27FC236}">
                  <a16:creationId xmlns:a16="http://schemas.microsoft.com/office/drawing/2014/main" id="{820B7383-816D-6341-ABCD-A439FFB22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6279" y="3345548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2 h 12"/>
                <a:gd name="T4" fmla="*/ 23 w 23"/>
                <a:gd name="T5" fmla="*/ 3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3 w 23"/>
                <a:gd name="T13" fmla="*/ 12 h 12"/>
                <a:gd name="T14" fmla="*/ 2 w 23"/>
                <a:gd name="T15" fmla="*/ 12 h 12"/>
                <a:gd name="T16" fmla="*/ 0 w 23"/>
                <a:gd name="T17" fmla="*/ 10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2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6" name="Freeform 81">
              <a:extLst>
                <a:ext uri="{FF2B5EF4-FFF2-40B4-BE49-F238E27FC236}">
                  <a16:creationId xmlns:a16="http://schemas.microsoft.com/office/drawing/2014/main" id="{BE81195B-F3B8-8541-9FF9-6CE03DD56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5581" y="3345548"/>
              <a:ext cx="48680" cy="23181"/>
            </a:xfrm>
            <a:custGeom>
              <a:avLst/>
              <a:gdLst>
                <a:gd name="T0" fmla="*/ 3 w 21"/>
                <a:gd name="T1" fmla="*/ 0 h 10"/>
                <a:gd name="T2" fmla="*/ 20 w 21"/>
                <a:gd name="T3" fmla="*/ 3 h 10"/>
                <a:gd name="T4" fmla="*/ 21 w 21"/>
                <a:gd name="T5" fmla="*/ 5 h 10"/>
                <a:gd name="T6" fmla="*/ 21 w 21"/>
                <a:gd name="T7" fmla="*/ 7 h 10"/>
                <a:gd name="T8" fmla="*/ 20 w 21"/>
                <a:gd name="T9" fmla="*/ 8 h 10"/>
                <a:gd name="T10" fmla="*/ 18 w 21"/>
                <a:gd name="T11" fmla="*/ 10 h 10"/>
                <a:gd name="T12" fmla="*/ 18 w 21"/>
                <a:gd name="T13" fmla="*/ 10 h 10"/>
                <a:gd name="T14" fmla="*/ 3 w 21"/>
                <a:gd name="T15" fmla="*/ 7 h 10"/>
                <a:gd name="T16" fmla="*/ 2 w 21"/>
                <a:gd name="T17" fmla="*/ 5 h 10"/>
                <a:gd name="T18" fmla="*/ 0 w 21"/>
                <a:gd name="T19" fmla="*/ 3 h 10"/>
                <a:gd name="T20" fmla="*/ 2 w 21"/>
                <a:gd name="T21" fmla="*/ 2 h 10"/>
                <a:gd name="T22" fmla="*/ 3 w 21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0">
                  <a:moveTo>
                    <a:pt x="3" y="0"/>
                  </a:moveTo>
                  <a:lnTo>
                    <a:pt x="20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3" y="7"/>
                  </a:lnTo>
                  <a:lnTo>
                    <a:pt x="2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7" name="Freeform 82">
              <a:extLst>
                <a:ext uri="{FF2B5EF4-FFF2-40B4-BE49-F238E27FC236}">
                  <a16:creationId xmlns:a16="http://schemas.microsoft.com/office/drawing/2014/main" id="{10F9E30E-29E0-D34F-A297-1F6359D3E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403" y="3030290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9 w 20"/>
                <a:gd name="T3" fmla="*/ 1 h 20"/>
                <a:gd name="T4" fmla="*/ 20 w 20"/>
                <a:gd name="T5" fmla="*/ 3 h 20"/>
                <a:gd name="T6" fmla="*/ 19 w 20"/>
                <a:gd name="T7" fmla="*/ 5 h 20"/>
                <a:gd name="T8" fmla="*/ 5 w 20"/>
                <a:gd name="T9" fmla="*/ 18 h 20"/>
                <a:gd name="T10" fmla="*/ 4 w 20"/>
                <a:gd name="T11" fmla="*/ 20 h 20"/>
                <a:gd name="T12" fmla="*/ 2 w 20"/>
                <a:gd name="T13" fmla="*/ 18 h 20"/>
                <a:gd name="T14" fmla="*/ 0 w 20"/>
                <a:gd name="T15" fmla="*/ 16 h 20"/>
                <a:gd name="T16" fmla="*/ 2 w 20"/>
                <a:gd name="T17" fmla="*/ 15 h 20"/>
                <a:gd name="T18" fmla="*/ 14 w 20"/>
                <a:gd name="T19" fmla="*/ 1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9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4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8" name="Freeform 83">
              <a:extLst>
                <a:ext uri="{FF2B5EF4-FFF2-40B4-BE49-F238E27FC236}">
                  <a16:creationId xmlns:a16="http://schemas.microsoft.com/office/drawing/2014/main" id="{B3FEE41F-5E74-3E49-A62C-C3375FED9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9677" y="3146194"/>
              <a:ext cx="30136" cy="41725"/>
            </a:xfrm>
            <a:custGeom>
              <a:avLst/>
              <a:gdLst>
                <a:gd name="T0" fmla="*/ 3 w 13"/>
                <a:gd name="T1" fmla="*/ 0 h 18"/>
                <a:gd name="T2" fmla="*/ 5 w 13"/>
                <a:gd name="T3" fmla="*/ 1 h 18"/>
                <a:gd name="T4" fmla="*/ 13 w 13"/>
                <a:gd name="T5" fmla="*/ 13 h 18"/>
                <a:gd name="T6" fmla="*/ 13 w 13"/>
                <a:gd name="T7" fmla="*/ 16 h 18"/>
                <a:gd name="T8" fmla="*/ 12 w 13"/>
                <a:gd name="T9" fmla="*/ 18 h 18"/>
                <a:gd name="T10" fmla="*/ 10 w 13"/>
                <a:gd name="T11" fmla="*/ 18 h 18"/>
                <a:gd name="T12" fmla="*/ 8 w 13"/>
                <a:gd name="T13" fmla="*/ 18 h 18"/>
                <a:gd name="T14" fmla="*/ 8 w 13"/>
                <a:gd name="T15" fmla="*/ 16 h 18"/>
                <a:gd name="T16" fmla="*/ 0 w 13"/>
                <a:gd name="T17" fmla="*/ 5 h 18"/>
                <a:gd name="T18" fmla="*/ 0 w 13"/>
                <a:gd name="T19" fmla="*/ 1 h 18"/>
                <a:gd name="T20" fmla="*/ 2 w 13"/>
                <a:gd name="T21" fmla="*/ 0 h 18"/>
                <a:gd name="T22" fmla="*/ 3 w 13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8">
                  <a:moveTo>
                    <a:pt x="3" y="0"/>
                  </a:moveTo>
                  <a:lnTo>
                    <a:pt x="5" y="1"/>
                  </a:lnTo>
                  <a:lnTo>
                    <a:pt x="13" y="13"/>
                  </a:lnTo>
                  <a:lnTo>
                    <a:pt x="13" y="16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9" name="Freeform 84">
              <a:extLst>
                <a:ext uri="{FF2B5EF4-FFF2-40B4-BE49-F238E27FC236}">
                  <a16:creationId xmlns:a16="http://schemas.microsoft.com/office/drawing/2014/main" id="{907AA018-00F4-7648-AB3A-64474711F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7036" y="3106787"/>
              <a:ext cx="34772" cy="50998"/>
            </a:xfrm>
            <a:custGeom>
              <a:avLst/>
              <a:gdLst>
                <a:gd name="T0" fmla="*/ 11 w 15"/>
                <a:gd name="T1" fmla="*/ 0 h 22"/>
                <a:gd name="T2" fmla="*/ 13 w 15"/>
                <a:gd name="T3" fmla="*/ 2 h 22"/>
                <a:gd name="T4" fmla="*/ 15 w 15"/>
                <a:gd name="T5" fmla="*/ 3 h 22"/>
                <a:gd name="T6" fmla="*/ 15 w 15"/>
                <a:gd name="T7" fmla="*/ 5 h 22"/>
                <a:gd name="T8" fmla="*/ 5 w 15"/>
                <a:gd name="T9" fmla="*/ 22 h 22"/>
                <a:gd name="T10" fmla="*/ 3 w 15"/>
                <a:gd name="T11" fmla="*/ 22 h 22"/>
                <a:gd name="T12" fmla="*/ 1 w 15"/>
                <a:gd name="T13" fmla="*/ 22 h 22"/>
                <a:gd name="T14" fmla="*/ 0 w 15"/>
                <a:gd name="T15" fmla="*/ 22 h 22"/>
                <a:gd name="T16" fmla="*/ 0 w 15"/>
                <a:gd name="T17" fmla="*/ 20 h 22"/>
                <a:gd name="T18" fmla="*/ 0 w 15"/>
                <a:gd name="T19" fmla="*/ 18 h 22"/>
                <a:gd name="T20" fmla="*/ 8 w 15"/>
                <a:gd name="T21" fmla="*/ 2 h 22"/>
                <a:gd name="T22" fmla="*/ 11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1" y="0"/>
                  </a:moveTo>
                  <a:lnTo>
                    <a:pt x="13" y="2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0" name="Freeform 85">
              <a:extLst>
                <a:ext uri="{FF2B5EF4-FFF2-40B4-BE49-F238E27FC236}">
                  <a16:creationId xmlns:a16="http://schemas.microsoft.com/office/drawing/2014/main" id="{2D043CF0-DDA0-754B-9874-9406A4DF3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628" y="3234280"/>
              <a:ext cx="27817" cy="48680"/>
            </a:xfrm>
            <a:custGeom>
              <a:avLst/>
              <a:gdLst>
                <a:gd name="T0" fmla="*/ 10 w 12"/>
                <a:gd name="T1" fmla="*/ 0 h 21"/>
                <a:gd name="T2" fmla="*/ 12 w 12"/>
                <a:gd name="T3" fmla="*/ 1 h 21"/>
                <a:gd name="T4" fmla="*/ 12 w 12"/>
                <a:gd name="T5" fmla="*/ 3 h 21"/>
                <a:gd name="T6" fmla="*/ 5 w 12"/>
                <a:gd name="T7" fmla="*/ 20 h 21"/>
                <a:gd name="T8" fmla="*/ 5 w 12"/>
                <a:gd name="T9" fmla="*/ 21 h 21"/>
                <a:gd name="T10" fmla="*/ 3 w 12"/>
                <a:gd name="T11" fmla="*/ 21 h 21"/>
                <a:gd name="T12" fmla="*/ 2 w 12"/>
                <a:gd name="T13" fmla="*/ 21 h 21"/>
                <a:gd name="T14" fmla="*/ 0 w 12"/>
                <a:gd name="T15" fmla="*/ 20 h 21"/>
                <a:gd name="T16" fmla="*/ 0 w 12"/>
                <a:gd name="T17" fmla="*/ 18 h 21"/>
                <a:gd name="T18" fmla="*/ 7 w 12"/>
                <a:gd name="T19" fmla="*/ 1 h 21"/>
                <a:gd name="T20" fmla="*/ 8 w 12"/>
                <a:gd name="T21" fmla="*/ 0 h 21"/>
                <a:gd name="T22" fmla="*/ 10 w 12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1">
                  <a:moveTo>
                    <a:pt x="10" y="0"/>
                  </a:moveTo>
                  <a:lnTo>
                    <a:pt x="12" y="1"/>
                  </a:lnTo>
                  <a:lnTo>
                    <a:pt x="12" y="3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2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1" name="Freeform 86">
              <a:extLst>
                <a:ext uri="{FF2B5EF4-FFF2-40B4-BE49-F238E27FC236}">
                  <a16:creationId xmlns:a16="http://schemas.microsoft.com/office/drawing/2014/main" id="{FCF9CE9D-A358-0044-BDF3-7C52DC4E1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631" y="3292233"/>
              <a:ext cx="39408" cy="60270"/>
            </a:xfrm>
            <a:custGeom>
              <a:avLst/>
              <a:gdLst>
                <a:gd name="T0" fmla="*/ 4 w 17"/>
                <a:gd name="T1" fmla="*/ 0 h 26"/>
                <a:gd name="T2" fmla="*/ 5 w 17"/>
                <a:gd name="T3" fmla="*/ 1 h 26"/>
                <a:gd name="T4" fmla="*/ 17 w 17"/>
                <a:gd name="T5" fmla="*/ 23 h 26"/>
                <a:gd name="T6" fmla="*/ 17 w 17"/>
                <a:gd name="T7" fmla="*/ 25 h 26"/>
                <a:gd name="T8" fmla="*/ 15 w 17"/>
                <a:gd name="T9" fmla="*/ 26 h 26"/>
                <a:gd name="T10" fmla="*/ 14 w 17"/>
                <a:gd name="T11" fmla="*/ 26 h 26"/>
                <a:gd name="T12" fmla="*/ 12 w 17"/>
                <a:gd name="T13" fmla="*/ 26 h 26"/>
                <a:gd name="T14" fmla="*/ 12 w 17"/>
                <a:gd name="T15" fmla="*/ 25 h 26"/>
                <a:gd name="T16" fmla="*/ 0 w 17"/>
                <a:gd name="T17" fmla="*/ 5 h 26"/>
                <a:gd name="T18" fmla="*/ 0 w 17"/>
                <a:gd name="T19" fmla="*/ 3 h 26"/>
                <a:gd name="T20" fmla="*/ 2 w 17"/>
                <a:gd name="T21" fmla="*/ 0 h 26"/>
                <a:gd name="T22" fmla="*/ 4 w 17"/>
                <a:gd name="T2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6">
                  <a:moveTo>
                    <a:pt x="4" y="0"/>
                  </a:moveTo>
                  <a:lnTo>
                    <a:pt x="5" y="1"/>
                  </a:lnTo>
                  <a:lnTo>
                    <a:pt x="17" y="23"/>
                  </a:lnTo>
                  <a:lnTo>
                    <a:pt x="17" y="25"/>
                  </a:lnTo>
                  <a:lnTo>
                    <a:pt x="15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2" y="2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2" name="Freeform 87">
              <a:extLst>
                <a:ext uri="{FF2B5EF4-FFF2-40B4-BE49-F238E27FC236}">
                  <a16:creationId xmlns:a16="http://schemas.microsoft.com/office/drawing/2014/main" id="{7783F1EE-A26C-CA48-8FE1-C91F5CBC3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088" y="3234280"/>
              <a:ext cx="39408" cy="46362"/>
            </a:xfrm>
            <a:custGeom>
              <a:avLst/>
              <a:gdLst>
                <a:gd name="T0" fmla="*/ 14 w 17"/>
                <a:gd name="T1" fmla="*/ 0 h 20"/>
                <a:gd name="T2" fmla="*/ 17 w 17"/>
                <a:gd name="T3" fmla="*/ 0 h 20"/>
                <a:gd name="T4" fmla="*/ 17 w 17"/>
                <a:gd name="T5" fmla="*/ 1 h 20"/>
                <a:gd name="T6" fmla="*/ 17 w 17"/>
                <a:gd name="T7" fmla="*/ 5 h 20"/>
                <a:gd name="T8" fmla="*/ 5 w 17"/>
                <a:gd name="T9" fmla="*/ 18 h 20"/>
                <a:gd name="T10" fmla="*/ 5 w 17"/>
                <a:gd name="T11" fmla="*/ 18 h 20"/>
                <a:gd name="T12" fmla="*/ 4 w 17"/>
                <a:gd name="T13" fmla="*/ 20 h 20"/>
                <a:gd name="T14" fmla="*/ 2 w 17"/>
                <a:gd name="T15" fmla="*/ 18 h 20"/>
                <a:gd name="T16" fmla="*/ 0 w 17"/>
                <a:gd name="T17" fmla="*/ 16 h 20"/>
                <a:gd name="T18" fmla="*/ 2 w 17"/>
                <a:gd name="T19" fmla="*/ 15 h 20"/>
                <a:gd name="T20" fmla="*/ 12 w 17"/>
                <a:gd name="T21" fmla="*/ 0 h 20"/>
                <a:gd name="T22" fmla="*/ 14 w 17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0">
                  <a:moveTo>
                    <a:pt x="14" y="0"/>
                  </a:moveTo>
                  <a:lnTo>
                    <a:pt x="17" y="0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3" name="Freeform 88">
              <a:extLst>
                <a:ext uri="{FF2B5EF4-FFF2-40B4-BE49-F238E27FC236}">
                  <a16:creationId xmlns:a16="http://schemas.microsoft.com/office/drawing/2014/main" id="{5B38FC09-DDCE-C847-B8AB-F73776FA6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2182" y="3292233"/>
              <a:ext cx="30136" cy="57953"/>
            </a:xfrm>
            <a:custGeom>
              <a:avLst/>
              <a:gdLst>
                <a:gd name="T0" fmla="*/ 3 w 13"/>
                <a:gd name="T1" fmla="*/ 0 h 25"/>
                <a:gd name="T2" fmla="*/ 5 w 13"/>
                <a:gd name="T3" fmla="*/ 1 h 25"/>
                <a:gd name="T4" fmla="*/ 13 w 13"/>
                <a:gd name="T5" fmla="*/ 20 h 25"/>
                <a:gd name="T6" fmla="*/ 13 w 13"/>
                <a:gd name="T7" fmla="*/ 23 h 25"/>
                <a:gd name="T8" fmla="*/ 12 w 13"/>
                <a:gd name="T9" fmla="*/ 25 h 25"/>
                <a:gd name="T10" fmla="*/ 12 w 13"/>
                <a:gd name="T11" fmla="*/ 25 h 25"/>
                <a:gd name="T12" fmla="*/ 10 w 13"/>
                <a:gd name="T13" fmla="*/ 25 h 25"/>
                <a:gd name="T14" fmla="*/ 8 w 13"/>
                <a:gd name="T15" fmla="*/ 23 h 25"/>
                <a:gd name="T16" fmla="*/ 0 w 13"/>
                <a:gd name="T17" fmla="*/ 5 h 25"/>
                <a:gd name="T18" fmla="*/ 0 w 13"/>
                <a:gd name="T19" fmla="*/ 1 h 25"/>
                <a:gd name="T20" fmla="*/ 2 w 13"/>
                <a:gd name="T21" fmla="*/ 0 h 25"/>
                <a:gd name="T22" fmla="*/ 3 w 13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5">
                  <a:moveTo>
                    <a:pt x="3" y="0"/>
                  </a:moveTo>
                  <a:lnTo>
                    <a:pt x="5" y="1"/>
                  </a:lnTo>
                  <a:lnTo>
                    <a:pt x="13" y="20"/>
                  </a:lnTo>
                  <a:lnTo>
                    <a:pt x="13" y="23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0" y="25"/>
                  </a:lnTo>
                  <a:lnTo>
                    <a:pt x="8" y="23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4" name="Freeform 89">
              <a:extLst>
                <a:ext uri="{FF2B5EF4-FFF2-40B4-BE49-F238E27FC236}">
                  <a16:creationId xmlns:a16="http://schemas.microsoft.com/office/drawing/2014/main" id="{6D901A53-651D-B149-8433-DB621FF21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821" y="3222691"/>
              <a:ext cx="34772" cy="57953"/>
            </a:xfrm>
            <a:custGeom>
              <a:avLst/>
              <a:gdLst>
                <a:gd name="T0" fmla="*/ 10 w 15"/>
                <a:gd name="T1" fmla="*/ 0 h 25"/>
                <a:gd name="T2" fmla="*/ 13 w 15"/>
                <a:gd name="T3" fmla="*/ 0 h 25"/>
                <a:gd name="T4" fmla="*/ 15 w 15"/>
                <a:gd name="T5" fmla="*/ 1 h 25"/>
                <a:gd name="T6" fmla="*/ 15 w 15"/>
                <a:gd name="T7" fmla="*/ 5 h 25"/>
                <a:gd name="T8" fmla="*/ 7 w 15"/>
                <a:gd name="T9" fmla="*/ 23 h 25"/>
                <a:gd name="T10" fmla="*/ 5 w 15"/>
                <a:gd name="T11" fmla="*/ 23 h 25"/>
                <a:gd name="T12" fmla="*/ 3 w 15"/>
                <a:gd name="T13" fmla="*/ 25 h 25"/>
                <a:gd name="T14" fmla="*/ 2 w 15"/>
                <a:gd name="T15" fmla="*/ 23 h 25"/>
                <a:gd name="T16" fmla="*/ 0 w 15"/>
                <a:gd name="T17" fmla="*/ 21 h 25"/>
                <a:gd name="T18" fmla="*/ 2 w 15"/>
                <a:gd name="T19" fmla="*/ 20 h 25"/>
                <a:gd name="T20" fmla="*/ 8 w 15"/>
                <a:gd name="T21" fmla="*/ 1 h 25"/>
                <a:gd name="T22" fmla="*/ 10 w 15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5">
                  <a:moveTo>
                    <a:pt x="10" y="0"/>
                  </a:moveTo>
                  <a:lnTo>
                    <a:pt x="13" y="0"/>
                  </a:lnTo>
                  <a:lnTo>
                    <a:pt x="15" y="1"/>
                  </a:lnTo>
                  <a:lnTo>
                    <a:pt x="15" y="5"/>
                  </a:lnTo>
                  <a:lnTo>
                    <a:pt x="7" y="23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2" y="20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5" name="Freeform 90">
              <a:extLst>
                <a:ext uri="{FF2B5EF4-FFF2-40B4-BE49-F238E27FC236}">
                  <a16:creationId xmlns:a16="http://schemas.microsoft.com/office/drawing/2014/main" id="{814CBA6C-BFC0-EB47-B4C1-E46B0A340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954" y="3134604"/>
              <a:ext cx="18545" cy="64906"/>
            </a:xfrm>
            <a:custGeom>
              <a:avLst/>
              <a:gdLst>
                <a:gd name="T0" fmla="*/ 7 w 8"/>
                <a:gd name="T1" fmla="*/ 0 h 28"/>
                <a:gd name="T2" fmla="*/ 8 w 8"/>
                <a:gd name="T3" fmla="*/ 1 h 28"/>
                <a:gd name="T4" fmla="*/ 8 w 8"/>
                <a:gd name="T5" fmla="*/ 3 h 28"/>
                <a:gd name="T6" fmla="*/ 7 w 8"/>
                <a:gd name="T7" fmla="*/ 24 h 28"/>
                <a:gd name="T8" fmla="*/ 5 w 8"/>
                <a:gd name="T9" fmla="*/ 26 h 28"/>
                <a:gd name="T10" fmla="*/ 3 w 8"/>
                <a:gd name="T11" fmla="*/ 28 h 28"/>
                <a:gd name="T12" fmla="*/ 3 w 8"/>
                <a:gd name="T13" fmla="*/ 26 h 28"/>
                <a:gd name="T14" fmla="*/ 2 w 8"/>
                <a:gd name="T15" fmla="*/ 26 h 28"/>
                <a:gd name="T16" fmla="*/ 0 w 8"/>
                <a:gd name="T17" fmla="*/ 23 h 28"/>
                <a:gd name="T18" fmla="*/ 3 w 8"/>
                <a:gd name="T19" fmla="*/ 3 h 28"/>
                <a:gd name="T20" fmla="*/ 3 w 8"/>
                <a:gd name="T21" fmla="*/ 1 h 28"/>
                <a:gd name="T22" fmla="*/ 7 w 8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8">
                  <a:moveTo>
                    <a:pt x="7" y="0"/>
                  </a:moveTo>
                  <a:lnTo>
                    <a:pt x="8" y="1"/>
                  </a:lnTo>
                  <a:lnTo>
                    <a:pt x="8" y="3"/>
                  </a:lnTo>
                  <a:lnTo>
                    <a:pt x="7" y="24"/>
                  </a:lnTo>
                  <a:lnTo>
                    <a:pt x="5" y="26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3" y="3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6" name="Freeform 91">
              <a:extLst>
                <a:ext uri="{FF2B5EF4-FFF2-40B4-BE49-F238E27FC236}">
                  <a16:creationId xmlns:a16="http://schemas.microsoft.com/office/drawing/2014/main" id="{37C25F9D-5D48-B543-8723-0F27DFF40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231" y="3118377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8 w 20"/>
                <a:gd name="T3" fmla="*/ 0 h 20"/>
                <a:gd name="T4" fmla="*/ 20 w 20"/>
                <a:gd name="T5" fmla="*/ 3 h 20"/>
                <a:gd name="T6" fmla="*/ 18 w 20"/>
                <a:gd name="T7" fmla="*/ 5 h 20"/>
                <a:gd name="T8" fmla="*/ 5 w 20"/>
                <a:gd name="T9" fmla="*/ 20 h 20"/>
                <a:gd name="T10" fmla="*/ 3 w 20"/>
                <a:gd name="T11" fmla="*/ 20 h 20"/>
                <a:gd name="T12" fmla="*/ 0 w 20"/>
                <a:gd name="T13" fmla="*/ 20 h 20"/>
                <a:gd name="T14" fmla="*/ 0 w 20"/>
                <a:gd name="T15" fmla="*/ 17 h 20"/>
                <a:gd name="T16" fmla="*/ 0 w 20"/>
                <a:gd name="T17" fmla="*/ 15 h 20"/>
                <a:gd name="T18" fmla="*/ 15 w 20"/>
                <a:gd name="T19" fmla="*/ 0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8" y="0"/>
                  </a:lnTo>
                  <a:lnTo>
                    <a:pt x="20" y="3"/>
                  </a:lnTo>
                  <a:lnTo>
                    <a:pt x="18" y="5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7" name="Freeform 92">
              <a:extLst>
                <a:ext uri="{FF2B5EF4-FFF2-40B4-BE49-F238E27FC236}">
                  <a16:creationId xmlns:a16="http://schemas.microsoft.com/office/drawing/2014/main" id="{FDFC85B4-369A-2141-88B8-94EEC19B3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7412" y="3018700"/>
              <a:ext cx="30136" cy="48680"/>
            </a:xfrm>
            <a:custGeom>
              <a:avLst/>
              <a:gdLst>
                <a:gd name="T0" fmla="*/ 3 w 13"/>
                <a:gd name="T1" fmla="*/ 0 h 21"/>
                <a:gd name="T2" fmla="*/ 5 w 13"/>
                <a:gd name="T3" fmla="*/ 1 h 21"/>
                <a:gd name="T4" fmla="*/ 13 w 13"/>
                <a:gd name="T5" fmla="*/ 18 h 21"/>
                <a:gd name="T6" fmla="*/ 13 w 13"/>
                <a:gd name="T7" fmla="*/ 20 h 21"/>
                <a:gd name="T8" fmla="*/ 12 w 13"/>
                <a:gd name="T9" fmla="*/ 21 h 21"/>
                <a:gd name="T10" fmla="*/ 12 w 13"/>
                <a:gd name="T11" fmla="*/ 21 h 21"/>
                <a:gd name="T12" fmla="*/ 10 w 13"/>
                <a:gd name="T13" fmla="*/ 21 h 21"/>
                <a:gd name="T14" fmla="*/ 8 w 13"/>
                <a:gd name="T15" fmla="*/ 20 h 21"/>
                <a:gd name="T16" fmla="*/ 0 w 13"/>
                <a:gd name="T17" fmla="*/ 3 h 21"/>
                <a:gd name="T18" fmla="*/ 0 w 13"/>
                <a:gd name="T19" fmla="*/ 1 h 21"/>
                <a:gd name="T20" fmla="*/ 2 w 13"/>
                <a:gd name="T21" fmla="*/ 0 h 21"/>
                <a:gd name="T22" fmla="*/ 3 w 13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1">
                  <a:moveTo>
                    <a:pt x="3" y="0"/>
                  </a:moveTo>
                  <a:lnTo>
                    <a:pt x="5" y="1"/>
                  </a:lnTo>
                  <a:lnTo>
                    <a:pt x="13" y="18"/>
                  </a:lnTo>
                  <a:lnTo>
                    <a:pt x="13" y="2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8" y="20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8" name="Freeform 93">
              <a:extLst>
                <a:ext uri="{FF2B5EF4-FFF2-40B4-BE49-F238E27FC236}">
                  <a16:creationId xmlns:a16="http://schemas.microsoft.com/office/drawing/2014/main" id="{1C12CA7C-AFCA-9540-B743-A6250F9A3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544" y="3044198"/>
              <a:ext cx="34772" cy="50998"/>
            </a:xfrm>
            <a:custGeom>
              <a:avLst/>
              <a:gdLst>
                <a:gd name="T0" fmla="*/ 10 w 15"/>
                <a:gd name="T1" fmla="*/ 0 h 22"/>
                <a:gd name="T2" fmla="*/ 13 w 15"/>
                <a:gd name="T3" fmla="*/ 0 h 22"/>
                <a:gd name="T4" fmla="*/ 15 w 15"/>
                <a:gd name="T5" fmla="*/ 2 h 22"/>
                <a:gd name="T6" fmla="*/ 15 w 15"/>
                <a:gd name="T7" fmla="*/ 5 h 22"/>
                <a:gd name="T8" fmla="*/ 7 w 15"/>
                <a:gd name="T9" fmla="*/ 20 h 22"/>
                <a:gd name="T10" fmla="*/ 5 w 15"/>
                <a:gd name="T11" fmla="*/ 22 h 22"/>
                <a:gd name="T12" fmla="*/ 3 w 15"/>
                <a:gd name="T13" fmla="*/ 22 h 22"/>
                <a:gd name="T14" fmla="*/ 2 w 15"/>
                <a:gd name="T15" fmla="*/ 22 h 22"/>
                <a:gd name="T16" fmla="*/ 0 w 15"/>
                <a:gd name="T17" fmla="*/ 20 h 22"/>
                <a:gd name="T18" fmla="*/ 0 w 15"/>
                <a:gd name="T19" fmla="*/ 19 h 22"/>
                <a:gd name="T20" fmla="*/ 8 w 15"/>
                <a:gd name="T21" fmla="*/ 2 h 22"/>
                <a:gd name="T22" fmla="*/ 10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0" y="0"/>
                  </a:moveTo>
                  <a:lnTo>
                    <a:pt x="13" y="0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7" y="20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9" name="Freeform 94">
              <a:extLst>
                <a:ext uri="{FF2B5EF4-FFF2-40B4-BE49-F238E27FC236}">
                  <a16:creationId xmlns:a16="http://schemas.microsoft.com/office/drawing/2014/main" id="{3BD43AB2-BAA0-A942-B345-04FE7B629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722" y="3018700"/>
              <a:ext cx="18545" cy="57953"/>
            </a:xfrm>
            <a:custGeom>
              <a:avLst/>
              <a:gdLst>
                <a:gd name="T0" fmla="*/ 6 w 8"/>
                <a:gd name="T1" fmla="*/ 0 h 25"/>
                <a:gd name="T2" fmla="*/ 8 w 8"/>
                <a:gd name="T3" fmla="*/ 0 h 25"/>
                <a:gd name="T4" fmla="*/ 8 w 8"/>
                <a:gd name="T5" fmla="*/ 3 h 25"/>
                <a:gd name="T6" fmla="*/ 6 w 8"/>
                <a:gd name="T7" fmla="*/ 21 h 25"/>
                <a:gd name="T8" fmla="*/ 5 w 8"/>
                <a:gd name="T9" fmla="*/ 23 h 25"/>
                <a:gd name="T10" fmla="*/ 3 w 8"/>
                <a:gd name="T11" fmla="*/ 25 h 25"/>
                <a:gd name="T12" fmla="*/ 3 w 8"/>
                <a:gd name="T13" fmla="*/ 25 h 25"/>
                <a:gd name="T14" fmla="*/ 1 w 8"/>
                <a:gd name="T15" fmla="*/ 23 h 25"/>
                <a:gd name="T16" fmla="*/ 0 w 8"/>
                <a:gd name="T17" fmla="*/ 21 h 25"/>
                <a:gd name="T18" fmla="*/ 3 w 8"/>
                <a:gd name="T19" fmla="*/ 1 h 25"/>
                <a:gd name="T20" fmla="*/ 3 w 8"/>
                <a:gd name="T21" fmla="*/ 0 h 25"/>
                <a:gd name="T22" fmla="*/ 6 w 8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5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1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1" y="23"/>
                  </a:lnTo>
                  <a:lnTo>
                    <a:pt x="0" y="21"/>
                  </a:lnTo>
                  <a:lnTo>
                    <a:pt x="3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0" name="Freeform 95">
              <a:extLst>
                <a:ext uri="{FF2B5EF4-FFF2-40B4-BE49-F238E27FC236}">
                  <a16:creationId xmlns:a16="http://schemas.microsoft.com/office/drawing/2014/main" id="{2AD57580-3FF0-A940-978F-3826283CC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944522"/>
              <a:ext cx="46362" cy="50998"/>
            </a:xfrm>
            <a:custGeom>
              <a:avLst/>
              <a:gdLst>
                <a:gd name="T0" fmla="*/ 17 w 20"/>
                <a:gd name="T1" fmla="*/ 0 h 22"/>
                <a:gd name="T2" fmla="*/ 19 w 20"/>
                <a:gd name="T3" fmla="*/ 2 h 22"/>
                <a:gd name="T4" fmla="*/ 20 w 20"/>
                <a:gd name="T5" fmla="*/ 3 h 22"/>
                <a:gd name="T6" fmla="*/ 19 w 20"/>
                <a:gd name="T7" fmla="*/ 5 h 22"/>
                <a:gd name="T8" fmla="*/ 5 w 20"/>
                <a:gd name="T9" fmla="*/ 22 h 22"/>
                <a:gd name="T10" fmla="*/ 4 w 20"/>
                <a:gd name="T11" fmla="*/ 22 h 22"/>
                <a:gd name="T12" fmla="*/ 4 w 20"/>
                <a:gd name="T13" fmla="*/ 22 h 22"/>
                <a:gd name="T14" fmla="*/ 0 w 20"/>
                <a:gd name="T15" fmla="*/ 22 h 22"/>
                <a:gd name="T16" fmla="*/ 0 w 20"/>
                <a:gd name="T17" fmla="*/ 20 h 22"/>
                <a:gd name="T18" fmla="*/ 0 w 20"/>
                <a:gd name="T19" fmla="*/ 17 h 22"/>
                <a:gd name="T20" fmla="*/ 14 w 20"/>
                <a:gd name="T21" fmla="*/ 2 h 22"/>
                <a:gd name="T22" fmla="*/ 17 w 20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2">
                  <a:moveTo>
                    <a:pt x="17" y="0"/>
                  </a:moveTo>
                  <a:lnTo>
                    <a:pt x="19" y="2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4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1" name="Freeform 96">
              <a:extLst>
                <a:ext uri="{FF2B5EF4-FFF2-40B4-BE49-F238E27FC236}">
                  <a16:creationId xmlns:a16="http://schemas.microsoft.com/office/drawing/2014/main" id="{3252E16B-77EE-454C-AB12-A45F66A3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4448" y="2956111"/>
              <a:ext cx="30136" cy="39408"/>
            </a:xfrm>
            <a:custGeom>
              <a:avLst/>
              <a:gdLst>
                <a:gd name="T0" fmla="*/ 3 w 13"/>
                <a:gd name="T1" fmla="*/ 0 h 17"/>
                <a:gd name="T2" fmla="*/ 5 w 13"/>
                <a:gd name="T3" fmla="*/ 2 h 17"/>
                <a:gd name="T4" fmla="*/ 12 w 13"/>
                <a:gd name="T5" fmla="*/ 12 h 17"/>
                <a:gd name="T6" fmla="*/ 13 w 13"/>
                <a:gd name="T7" fmla="*/ 15 h 17"/>
                <a:gd name="T8" fmla="*/ 12 w 13"/>
                <a:gd name="T9" fmla="*/ 17 h 17"/>
                <a:gd name="T10" fmla="*/ 10 w 13"/>
                <a:gd name="T11" fmla="*/ 17 h 17"/>
                <a:gd name="T12" fmla="*/ 8 w 13"/>
                <a:gd name="T13" fmla="*/ 17 h 17"/>
                <a:gd name="T14" fmla="*/ 7 w 13"/>
                <a:gd name="T15" fmla="*/ 15 h 17"/>
                <a:gd name="T16" fmla="*/ 0 w 13"/>
                <a:gd name="T17" fmla="*/ 5 h 17"/>
                <a:gd name="T18" fmla="*/ 0 w 13"/>
                <a:gd name="T19" fmla="*/ 3 h 17"/>
                <a:gd name="T20" fmla="*/ 0 w 13"/>
                <a:gd name="T21" fmla="*/ 0 h 17"/>
                <a:gd name="T22" fmla="*/ 3 w 13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7">
                  <a:moveTo>
                    <a:pt x="3" y="0"/>
                  </a:moveTo>
                  <a:lnTo>
                    <a:pt x="5" y="2"/>
                  </a:lnTo>
                  <a:lnTo>
                    <a:pt x="12" y="12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2" name="Freeform 97">
              <a:extLst>
                <a:ext uri="{FF2B5EF4-FFF2-40B4-BE49-F238E27FC236}">
                  <a16:creationId xmlns:a16="http://schemas.microsoft.com/office/drawing/2014/main" id="{C1DDBBFC-F480-F74A-BC0F-C69F5E492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3" y="3441252"/>
              <a:ext cx="493752" cy="419572"/>
            </a:xfrm>
            <a:custGeom>
              <a:avLst/>
              <a:gdLst>
                <a:gd name="T0" fmla="*/ 19 w 213"/>
                <a:gd name="T1" fmla="*/ 0 h 181"/>
                <a:gd name="T2" fmla="*/ 195 w 213"/>
                <a:gd name="T3" fmla="*/ 0 h 181"/>
                <a:gd name="T4" fmla="*/ 200 w 213"/>
                <a:gd name="T5" fmla="*/ 0 h 181"/>
                <a:gd name="T6" fmla="*/ 205 w 213"/>
                <a:gd name="T7" fmla="*/ 3 h 181"/>
                <a:gd name="T8" fmla="*/ 210 w 213"/>
                <a:gd name="T9" fmla="*/ 6 h 181"/>
                <a:gd name="T10" fmla="*/ 212 w 213"/>
                <a:gd name="T11" fmla="*/ 11 h 181"/>
                <a:gd name="T12" fmla="*/ 213 w 213"/>
                <a:gd name="T13" fmla="*/ 18 h 181"/>
                <a:gd name="T14" fmla="*/ 205 w 213"/>
                <a:gd name="T15" fmla="*/ 164 h 181"/>
                <a:gd name="T16" fmla="*/ 203 w 213"/>
                <a:gd name="T17" fmla="*/ 169 h 181"/>
                <a:gd name="T18" fmla="*/ 200 w 213"/>
                <a:gd name="T19" fmla="*/ 174 h 181"/>
                <a:gd name="T20" fmla="*/ 197 w 213"/>
                <a:gd name="T21" fmla="*/ 178 h 181"/>
                <a:gd name="T22" fmla="*/ 192 w 213"/>
                <a:gd name="T23" fmla="*/ 181 h 181"/>
                <a:gd name="T24" fmla="*/ 187 w 213"/>
                <a:gd name="T25" fmla="*/ 181 h 181"/>
                <a:gd name="T26" fmla="*/ 27 w 213"/>
                <a:gd name="T27" fmla="*/ 181 h 181"/>
                <a:gd name="T28" fmla="*/ 20 w 213"/>
                <a:gd name="T29" fmla="*/ 181 h 181"/>
                <a:gd name="T30" fmla="*/ 17 w 213"/>
                <a:gd name="T31" fmla="*/ 178 h 181"/>
                <a:gd name="T32" fmla="*/ 12 w 213"/>
                <a:gd name="T33" fmla="*/ 174 h 181"/>
                <a:gd name="T34" fmla="*/ 10 w 213"/>
                <a:gd name="T35" fmla="*/ 169 h 181"/>
                <a:gd name="T36" fmla="*/ 9 w 213"/>
                <a:gd name="T37" fmla="*/ 164 h 181"/>
                <a:gd name="T38" fmla="*/ 0 w 213"/>
                <a:gd name="T39" fmla="*/ 18 h 181"/>
                <a:gd name="T40" fmla="*/ 0 w 213"/>
                <a:gd name="T41" fmla="*/ 11 h 181"/>
                <a:gd name="T42" fmla="*/ 4 w 213"/>
                <a:gd name="T43" fmla="*/ 6 h 181"/>
                <a:gd name="T44" fmla="*/ 7 w 213"/>
                <a:gd name="T45" fmla="*/ 3 h 181"/>
                <a:gd name="T46" fmla="*/ 12 w 213"/>
                <a:gd name="T47" fmla="*/ 0 h 181"/>
                <a:gd name="T48" fmla="*/ 19 w 213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" h="181">
                  <a:moveTo>
                    <a:pt x="19" y="0"/>
                  </a:moveTo>
                  <a:lnTo>
                    <a:pt x="195" y="0"/>
                  </a:lnTo>
                  <a:lnTo>
                    <a:pt x="200" y="0"/>
                  </a:lnTo>
                  <a:lnTo>
                    <a:pt x="205" y="3"/>
                  </a:lnTo>
                  <a:lnTo>
                    <a:pt x="210" y="6"/>
                  </a:lnTo>
                  <a:lnTo>
                    <a:pt x="212" y="11"/>
                  </a:lnTo>
                  <a:lnTo>
                    <a:pt x="213" y="18"/>
                  </a:lnTo>
                  <a:lnTo>
                    <a:pt x="205" y="164"/>
                  </a:lnTo>
                  <a:lnTo>
                    <a:pt x="203" y="169"/>
                  </a:lnTo>
                  <a:lnTo>
                    <a:pt x="200" y="174"/>
                  </a:lnTo>
                  <a:lnTo>
                    <a:pt x="197" y="178"/>
                  </a:lnTo>
                  <a:lnTo>
                    <a:pt x="192" y="181"/>
                  </a:lnTo>
                  <a:lnTo>
                    <a:pt x="187" y="181"/>
                  </a:lnTo>
                  <a:lnTo>
                    <a:pt x="27" y="181"/>
                  </a:lnTo>
                  <a:lnTo>
                    <a:pt x="20" y="181"/>
                  </a:lnTo>
                  <a:lnTo>
                    <a:pt x="17" y="178"/>
                  </a:lnTo>
                  <a:lnTo>
                    <a:pt x="12" y="174"/>
                  </a:lnTo>
                  <a:lnTo>
                    <a:pt x="10" y="169"/>
                  </a:lnTo>
                  <a:lnTo>
                    <a:pt x="9" y="164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6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 dirty="0"/>
            </a:p>
          </p:txBody>
        </p:sp>
      </p:grpSp>
      <p:sp>
        <p:nvSpPr>
          <p:cNvPr id="83" name="Freeform 98">
            <a:extLst>
              <a:ext uri="{FF2B5EF4-FFF2-40B4-BE49-F238E27FC236}">
                <a16:creationId xmlns:a16="http://schemas.microsoft.com/office/drawing/2014/main" id="{2D4B4E05-B87F-1140-B263-DBC18B6113F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62791" y="3013526"/>
            <a:ext cx="309161" cy="189207"/>
          </a:xfrm>
          <a:custGeom>
            <a:avLst/>
            <a:gdLst>
              <a:gd name="T0" fmla="*/ 200 w 250"/>
              <a:gd name="T1" fmla="*/ 40 h 153"/>
              <a:gd name="T2" fmla="*/ 196 w 250"/>
              <a:gd name="T3" fmla="*/ 40 h 153"/>
              <a:gd name="T4" fmla="*/ 196 w 250"/>
              <a:gd name="T5" fmla="*/ 63 h 153"/>
              <a:gd name="T6" fmla="*/ 195 w 250"/>
              <a:gd name="T7" fmla="*/ 63 h 153"/>
              <a:gd name="T8" fmla="*/ 193 w 250"/>
              <a:gd name="T9" fmla="*/ 81 h 153"/>
              <a:gd name="T10" fmla="*/ 186 w 250"/>
              <a:gd name="T11" fmla="*/ 98 h 153"/>
              <a:gd name="T12" fmla="*/ 193 w 250"/>
              <a:gd name="T13" fmla="*/ 99 h 153"/>
              <a:gd name="T14" fmla="*/ 200 w 250"/>
              <a:gd name="T15" fmla="*/ 101 h 153"/>
              <a:gd name="T16" fmla="*/ 216 w 250"/>
              <a:gd name="T17" fmla="*/ 98 h 153"/>
              <a:gd name="T18" fmla="*/ 226 w 250"/>
              <a:gd name="T19" fmla="*/ 86 h 153"/>
              <a:gd name="T20" fmla="*/ 231 w 250"/>
              <a:gd name="T21" fmla="*/ 71 h 153"/>
              <a:gd name="T22" fmla="*/ 226 w 250"/>
              <a:gd name="T23" fmla="*/ 55 h 153"/>
              <a:gd name="T24" fmla="*/ 216 w 250"/>
              <a:gd name="T25" fmla="*/ 45 h 153"/>
              <a:gd name="T26" fmla="*/ 200 w 250"/>
              <a:gd name="T27" fmla="*/ 40 h 153"/>
              <a:gd name="T28" fmla="*/ 13 w 250"/>
              <a:gd name="T29" fmla="*/ 0 h 153"/>
              <a:gd name="T30" fmla="*/ 183 w 250"/>
              <a:gd name="T31" fmla="*/ 0 h 153"/>
              <a:gd name="T32" fmla="*/ 188 w 250"/>
              <a:gd name="T33" fmla="*/ 1 h 153"/>
              <a:gd name="T34" fmla="*/ 191 w 250"/>
              <a:gd name="T35" fmla="*/ 5 h 153"/>
              <a:gd name="T36" fmla="*/ 195 w 250"/>
              <a:gd name="T37" fmla="*/ 8 h 153"/>
              <a:gd name="T38" fmla="*/ 196 w 250"/>
              <a:gd name="T39" fmla="*/ 13 h 153"/>
              <a:gd name="T40" fmla="*/ 196 w 250"/>
              <a:gd name="T41" fmla="*/ 21 h 153"/>
              <a:gd name="T42" fmla="*/ 200 w 250"/>
              <a:gd name="T43" fmla="*/ 20 h 153"/>
              <a:gd name="T44" fmla="*/ 220 w 250"/>
              <a:gd name="T45" fmla="*/ 25 h 153"/>
              <a:gd name="T46" fmla="*/ 236 w 250"/>
              <a:gd name="T47" fmla="*/ 35 h 153"/>
              <a:gd name="T48" fmla="*/ 246 w 250"/>
              <a:gd name="T49" fmla="*/ 51 h 153"/>
              <a:gd name="T50" fmla="*/ 250 w 250"/>
              <a:gd name="T51" fmla="*/ 71 h 153"/>
              <a:gd name="T52" fmla="*/ 246 w 250"/>
              <a:gd name="T53" fmla="*/ 89 h 153"/>
              <a:gd name="T54" fmla="*/ 236 w 250"/>
              <a:gd name="T55" fmla="*/ 106 h 153"/>
              <a:gd name="T56" fmla="*/ 220 w 250"/>
              <a:gd name="T57" fmla="*/ 116 h 153"/>
              <a:gd name="T58" fmla="*/ 200 w 250"/>
              <a:gd name="T59" fmla="*/ 121 h 153"/>
              <a:gd name="T60" fmla="*/ 191 w 250"/>
              <a:gd name="T61" fmla="*/ 119 h 153"/>
              <a:gd name="T62" fmla="*/ 183 w 250"/>
              <a:gd name="T63" fmla="*/ 118 h 153"/>
              <a:gd name="T64" fmla="*/ 176 w 250"/>
              <a:gd name="T65" fmla="*/ 114 h 153"/>
              <a:gd name="T66" fmla="*/ 155 w 250"/>
              <a:gd name="T67" fmla="*/ 134 h 153"/>
              <a:gd name="T68" fmla="*/ 128 w 250"/>
              <a:gd name="T69" fmla="*/ 148 h 153"/>
              <a:gd name="T70" fmla="*/ 98 w 250"/>
              <a:gd name="T71" fmla="*/ 153 h 153"/>
              <a:gd name="T72" fmla="*/ 68 w 250"/>
              <a:gd name="T73" fmla="*/ 149 h 153"/>
              <a:gd name="T74" fmla="*/ 42 w 250"/>
              <a:gd name="T75" fmla="*/ 136 h 153"/>
              <a:gd name="T76" fmla="*/ 22 w 250"/>
              <a:gd name="T77" fmla="*/ 116 h 153"/>
              <a:gd name="T78" fmla="*/ 7 w 250"/>
              <a:gd name="T79" fmla="*/ 91 h 153"/>
              <a:gd name="T80" fmla="*/ 0 w 250"/>
              <a:gd name="T81" fmla="*/ 63 h 153"/>
              <a:gd name="T82" fmla="*/ 0 w 250"/>
              <a:gd name="T83" fmla="*/ 63 h 153"/>
              <a:gd name="T84" fmla="*/ 0 w 250"/>
              <a:gd name="T85" fmla="*/ 13 h 153"/>
              <a:gd name="T86" fmla="*/ 0 w 250"/>
              <a:gd name="T87" fmla="*/ 8 h 153"/>
              <a:gd name="T88" fmla="*/ 3 w 250"/>
              <a:gd name="T89" fmla="*/ 5 h 153"/>
              <a:gd name="T90" fmla="*/ 7 w 250"/>
              <a:gd name="T91" fmla="*/ 1 h 153"/>
              <a:gd name="T92" fmla="*/ 13 w 250"/>
              <a:gd name="T9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50" h="153">
                <a:moveTo>
                  <a:pt x="200" y="40"/>
                </a:moveTo>
                <a:lnTo>
                  <a:pt x="196" y="40"/>
                </a:lnTo>
                <a:lnTo>
                  <a:pt x="196" y="63"/>
                </a:lnTo>
                <a:lnTo>
                  <a:pt x="195" y="63"/>
                </a:lnTo>
                <a:lnTo>
                  <a:pt x="193" y="81"/>
                </a:lnTo>
                <a:lnTo>
                  <a:pt x="186" y="98"/>
                </a:lnTo>
                <a:lnTo>
                  <a:pt x="193" y="99"/>
                </a:lnTo>
                <a:lnTo>
                  <a:pt x="200" y="101"/>
                </a:lnTo>
                <a:lnTo>
                  <a:pt x="216" y="98"/>
                </a:lnTo>
                <a:lnTo>
                  <a:pt x="226" y="86"/>
                </a:lnTo>
                <a:lnTo>
                  <a:pt x="231" y="71"/>
                </a:lnTo>
                <a:lnTo>
                  <a:pt x="226" y="55"/>
                </a:lnTo>
                <a:lnTo>
                  <a:pt x="216" y="45"/>
                </a:lnTo>
                <a:lnTo>
                  <a:pt x="200" y="40"/>
                </a:lnTo>
                <a:close/>
                <a:moveTo>
                  <a:pt x="13" y="0"/>
                </a:moveTo>
                <a:lnTo>
                  <a:pt x="183" y="0"/>
                </a:lnTo>
                <a:lnTo>
                  <a:pt x="188" y="1"/>
                </a:lnTo>
                <a:lnTo>
                  <a:pt x="191" y="5"/>
                </a:lnTo>
                <a:lnTo>
                  <a:pt x="195" y="8"/>
                </a:lnTo>
                <a:lnTo>
                  <a:pt x="196" y="13"/>
                </a:lnTo>
                <a:lnTo>
                  <a:pt x="196" y="21"/>
                </a:lnTo>
                <a:lnTo>
                  <a:pt x="200" y="20"/>
                </a:lnTo>
                <a:lnTo>
                  <a:pt x="220" y="25"/>
                </a:lnTo>
                <a:lnTo>
                  <a:pt x="236" y="35"/>
                </a:lnTo>
                <a:lnTo>
                  <a:pt x="246" y="51"/>
                </a:lnTo>
                <a:lnTo>
                  <a:pt x="250" y="71"/>
                </a:lnTo>
                <a:lnTo>
                  <a:pt x="246" y="89"/>
                </a:lnTo>
                <a:lnTo>
                  <a:pt x="236" y="106"/>
                </a:lnTo>
                <a:lnTo>
                  <a:pt x="220" y="116"/>
                </a:lnTo>
                <a:lnTo>
                  <a:pt x="200" y="121"/>
                </a:lnTo>
                <a:lnTo>
                  <a:pt x="191" y="119"/>
                </a:lnTo>
                <a:lnTo>
                  <a:pt x="183" y="118"/>
                </a:lnTo>
                <a:lnTo>
                  <a:pt x="176" y="114"/>
                </a:lnTo>
                <a:lnTo>
                  <a:pt x="155" y="134"/>
                </a:lnTo>
                <a:lnTo>
                  <a:pt x="128" y="148"/>
                </a:lnTo>
                <a:lnTo>
                  <a:pt x="98" y="153"/>
                </a:lnTo>
                <a:lnTo>
                  <a:pt x="68" y="149"/>
                </a:lnTo>
                <a:lnTo>
                  <a:pt x="42" y="136"/>
                </a:lnTo>
                <a:lnTo>
                  <a:pt x="22" y="116"/>
                </a:lnTo>
                <a:lnTo>
                  <a:pt x="7" y="91"/>
                </a:lnTo>
                <a:lnTo>
                  <a:pt x="0" y="63"/>
                </a:lnTo>
                <a:lnTo>
                  <a:pt x="0" y="63"/>
                </a:lnTo>
                <a:lnTo>
                  <a:pt x="0" y="13"/>
                </a:lnTo>
                <a:lnTo>
                  <a:pt x="0" y="8"/>
                </a:lnTo>
                <a:lnTo>
                  <a:pt x="3" y="5"/>
                </a:lnTo>
                <a:lnTo>
                  <a:pt x="7" y="1"/>
                </a:lnTo>
                <a:lnTo>
                  <a:pt x="13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EC42DF7-7415-D947-9780-872C34BD5420}"/>
              </a:ext>
            </a:extLst>
          </p:cNvPr>
          <p:cNvGrpSpPr/>
          <p:nvPr userDrawn="1"/>
        </p:nvGrpSpPr>
        <p:grpSpPr>
          <a:xfrm>
            <a:off x="910507" y="2131779"/>
            <a:ext cx="1251382" cy="1082782"/>
            <a:chOff x="1770295" y="373573"/>
            <a:chExt cx="7015897" cy="6070641"/>
          </a:xfrm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E528DD2-FDA2-7C40-896E-FE3BEE09F5BE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8D2DB01D-966C-4947-8D46-3CE8A4B1D3DD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84E12A0-F355-C24A-8ECE-07E92BD2768D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5C2D898-FB7C-A749-8FF6-17FCC8C6D9A8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9DFCE41-C9FC-A245-B4AF-EA2027DB70C0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53F159AE-EC4B-F14C-BAF0-EDCAE00F8F6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78470" y="2480535"/>
            <a:ext cx="1257667" cy="100169"/>
          </a:xfrm>
          <a:prstGeom prst="rect">
            <a:avLst/>
          </a:prstGeom>
          <a:solidFill>
            <a:schemeClr val="accent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D0BF33-7400-DB4C-9D42-6E41360DDD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2288" y="2784968"/>
            <a:ext cx="1304925" cy="1303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309338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E8EF9-9FDC-AF43-914B-2C09051E37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83DB65-92A7-454C-8D83-4A082AAB3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654055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B3A15C-6A66-624F-9718-8E5F8DE046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8CC170-CAD4-BF47-A9EC-056D917D5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0805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8AB8AB-61CC-5C44-9B07-7F689598E0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719473-E431-004F-AEA1-32F8D10D5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70116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3013168-32C5-8F43-BC25-8B85E2B2C8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84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CEA23D-28D1-2A4E-97D5-21982C3CA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368310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C3AE5AA-D9EE-BA46-8993-14A2CAD6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3523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F76B708-BE75-3C45-BF04-AF0DB003A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23523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D78F1B2-3091-4643-816A-0893D4A88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388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254852-770F-6344-8AE9-ECCE8723A7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EAFF01E-D116-2D4B-A138-423B93DED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0332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4CD3268-A7B5-E244-A701-4860259553B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0333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1C27DBD-1E7D-2344-8DD9-C6891D3EF7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332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8AF68C56-88D4-E24A-8A3F-0E8AE21A09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30471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E22CA3-A90A-E547-BFD8-1DF5B7E089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0471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ACD5FB6-0334-E644-8B0F-F06177E2918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430472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CCF06C2-7BB4-E44C-B0F8-9C88425265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490333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3BE367E-1AA9-F847-9966-A8E4FCCA293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430472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BE04436D-AB7E-734D-B7B1-BAEA1C7A7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F3E52A90-D717-C147-AA8D-80E96B48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FE2ED-D8E1-8E4A-9380-F383164F49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704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8FD4442-335B-BC42-8684-2C4AD4081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8B84E04-AB17-5B42-A04D-8F67E2C6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0255B2-9392-0848-9A78-4370E3A37DF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20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8097529-1EAC-E140-B2E8-A6CB98237B9D}"/>
              </a:ext>
            </a:extLst>
          </p:cNvPr>
          <p:cNvSpPr/>
          <p:nvPr userDrawn="1"/>
        </p:nvSpPr>
        <p:spPr>
          <a:xfrm>
            <a:off x="0" y="0"/>
            <a:ext cx="5977966" cy="4898700"/>
          </a:xfrm>
          <a:custGeom>
            <a:avLst/>
            <a:gdLst>
              <a:gd name="connsiteX0" fmla="*/ 0 w 5977966"/>
              <a:gd name="connsiteY0" fmla="*/ 0 h 4898700"/>
              <a:gd name="connsiteX1" fmla="*/ 595768 w 5977966"/>
              <a:gd name="connsiteY1" fmla="*/ 0 h 4898700"/>
              <a:gd name="connsiteX2" fmla="*/ 2792177 w 5977966"/>
              <a:gd name="connsiteY2" fmla="*/ 0 h 4898700"/>
              <a:gd name="connsiteX3" fmla="*/ 5977966 w 5977966"/>
              <a:gd name="connsiteY3" fmla="*/ 0 h 4898700"/>
              <a:gd name="connsiteX4" fmla="*/ 5823674 w 5977966"/>
              <a:gd name="connsiteY4" fmla="*/ 39672 h 4898700"/>
              <a:gd name="connsiteX5" fmla="*/ 4026048 w 5977966"/>
              <a:gd name="connsiteY5" fmla="*/ 2237639 h 4898700"/>
              <a:gd name="connsiteX6" fmla="*/ 4016774 w 5977966"/>
              <a:gd name="connsiteY6" fmla="*/ 2421285 h 4898700"/>
              <a:gd name="connsiteX7" fmla="*/ 4014232 w 5977966"/>
              <a:gd name="connsiteY7" fmla="*/ 2421939 h 4898700"/>
              <a:gd name="connsiteX8" fmla="*/ 4014943 w 5977966"/>
              <a:gd name="connsiteY8" fmla="*/ 2436029 h 4898700"/>
              <a:gd name="connsiteX9" fmla="*/ 1552272 w 5977966"/>
              <a:gd name="connsiteY9" fmla="*/ 4898700 h 4898700"/>
              <a:gd name="connsiteX10" fmla="*/ 175369 w 5977966"/>
              <a:gd name="connsiteY10" fmla="*/ 4478115 h 4898700"/>
              <a:gd name="connsiteX11" fmla="*/ 0 w 5977966"/>
              <a:gd name="connsiteY11" fmla="*/ 4346976 h 4898700"/>
              <a:gd name="connsiteX12" fmla="*/ 0 w 5977966"/>
              <a:gd name="connsiteY12" fmla="*/ 2539676 h 4898700"/>
              <a:gd name="connsiteX13" fmla="*/ 0 w 5977966"/>
              <a:gd name="connsiteY13" fmla="*/ 524814 h 48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7966" h="4898700">
                <a:moveTo>
                  <a:pt x="0" y="0"/>
                </a:moveTo>
                <a:lnTo>
                  <a:pt x="595768" y="0"/>
                </a:lnTo>
                <a:lnTo>
                  <a:pt x="2792177" y="0"/>
                </a:lnTo>
                <a:lnTo>
                  <a:pt x="5977966" y="0"/>
                </a:lnTo>
                <a:lnTo>
                  <a:pt x="5823674" y="39672"/>
                </a:lnTo>
                <a:cubicBezTo>
                  <a:pt x="4855216" y="340894"/>
                  <a:pt x="4131637" y="1197919"/>
                  <a:pt x="4026048" y="2237639"/>
                </a:cubicBezTo>
                <a:lnTo>
                  <a:pt x="4016774" y="2421285"/>
                </a:lnTo>
                <a:lnTo>
                  <a:pt x="4014232" y="2421939"/>
                </a:lnTo>
                <a:lnTo>
                  <a:pt x="4014943" y="2436029"/>
                </a:lnTo>
                <a:cubicBezTo>
                  <a:pt x="4014943" y="3796125"/>
                  <a:pt x="2912368" y="4898700"/>
                  <a:pt x="1552272" y="4898700"/>
                </a:cubicBezTo>
                <a:cubicBezTo>
                  <a:pt x="1042236" y="4898700"/>
                  <a:pt x="568414" y="4743651"/>
                  <a:pt x="175369" y="4478115"/>
                </a:cubicBezTo>
                <a:lnTo>
                  <a:pt x="0" y="4346976"/>
                </a:lnTo>
                <a:lnTo>
                  <a:pt x="0" y="2539676"/>
                </a:lnTo>
                <a:lnTo>
                  <a:pt x="0" y="524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0861D71-948E-0D4E-A475-5B66AE73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B0B0A57-0BCB-F446-9972-5592B4EA0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39F9A1-1004-0A4A-936E-E93FCA828ED0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933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D5E3803-C492-0E43-B362-F747EAB24EAE}"/>
              </a:ext>
            </a:extLst>
          </p:cNvPr>
          <p:cNvSpPr/>
          <p:nvPr userDrawn="1"/>
        </p:nvSpPr>
        <p:spPr>
          <a:xfrm>
            <a:off x="0" y="0"/>
            <a:ext cx="4593780" cy="5143500"/>
          </a:xfrm>
          <a:custGeom>
            <a:avLst/>
            <a:gdLst>
              <a:gd name="connsiteX0" fmla="*/ 0 w 4593780"/>
              <a:gd name="connsiteY0" fmla="*/ 0 h 5143500"/>
              <a:gd name="connsiteX1" fmla="*/ 2465107 w 4593780"/>
              <a:gd name="connsiteY1" fmla="*/ 0 h 5143500"/>
              <a:gd name="connsiteX2" fmla="*/ 2582518 w 4593780"/>
              <a:gd name="connsiteY2" fmla="*/ 5928 h 5143500"/>
              <a:gd name="connsiteX3" fmla="*/ 4593780 w 4593780"/>
              <a:gd name="connsiteY3" fmla="*/ 2234439 h 5143500"/>
              <a:gd name="connsiteX4" fmla="*/ 3937605 w 4593780"/>
              <a:gd name="connsiteY4" fmla="*/ 3818412 h 5143500"/>
              <a:gd name="connsiteX5" fmla="*/ 3787670 w 4593780"/>
              <a:gd name="connsiteY5" fmla="*/ 3954667 h 5143500"/>
              <a:gd name="connsiteX6" fmla="*/ 3788976 w 4593780"/>
              <a:gd name="connsiteY6" fmla="*/ 3959112 h 5143500"/>
              <a:gd name="connsiteX7" fmla="*/ 3748592 w 4593780"/>
              <a:gd name="connsiteY7" fmla="*/ 3995811 h 5143500"/>
              <a:gd name="connsiteX8" fmla="*/ 3046803 w 4593780"/>
              <a:gd name="connsiteY8" fmla="*/ 5036590 h 5143500"/>
              <a:gd name="connsiteX9" fmla="*/ 3007669 w 4593780"/>
              <a:gd name="connsiteY9" fmla="*/ 5143500 h 5143500"/>
              <a:gd name="connsiteX10" fmla="*/ 0 w 459378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93780" h="5143500">
                <a:moveTo>
                  <a:pt x="0" y="0"/>
                </a:moveTo>
                <a:lnTo>
                  <a:pt x="2465107" y="0"/>
                </a:lnTo>
                <a:lnTo>
                  <a:pt x="2582518" y="5928"/>
                </a:lnTo>
                <a:cubicBezTo>
                  <a:pt x="3712214" y="120643"/>
                  <a:pt x="4593780" y="1074602"/>
                  <a:pt x="4593780" y="2234439"/>
                </a:cubicBezTo>
                <a:cubicBezTo>
                  <a:pt x="4593780" y="2853019"/>
                  <a:pt x="4343023" y="3413038"/>
                  <a:pt x="3937605" y="3818412"/>
                </a:cubicBezTo>
                <a:lnTo>
                  <a:pt x="3787670" y="3954667"/>
                </a:lnTo>
                <a:lnTo>
                  <a:pt x="3788976" y="3959112"/>
                </a:lnTo>
                <a:lnTo>
                  <a:pt x="3748592" y="3995811"/>
                </a:lnTo>
                <a:cubicBezTo>
                  <a:pt x="3452293" y="4292078"/>
                  <a:pt x="3212510" y="4644856"/>
                  <a:pt x="3046803" y="5036590"/>
                </a:cubicBezTo>
                <a:lnTo>
                  <a:pt x="3007669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E2979D-8189-6548-BD36-8E5C82E31604}"/>
              </a:ext>
            </a:extLst>
          </p:cNvPr>
          <p:cNvCxnSpPr>
            <a:cxnSpLocks/>
          </p:cNvCxnSpPr>
          <p:nvPr userDrawn="1"/>
        </p:nvCxnSpPr>
        <p:spPr>
          <a:xfrm>
            <a:off x="6208295" y="721895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1925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1925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CE7E1B2-3AD3-B144-9D7A-614355647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B6850C-E216-474A-897B-E178963771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B99D178-949D-B241-BC9A-C6695C411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4DA8E77F-D6DE-BE42-AED5-4BD9FE441C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81FFB89-1411-F745-AB76-4E2AD4EAFB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EE4BD3DB-03E7-AD44-8572-1867E9314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6A7B52F-31A7-1045-9860-C7D3AA676F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7397E468-1582-FA45-AF4C-6A77A24DA8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3104C17F-3370-1B46-B834-98A41D092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A44DF3-4A99-1F43-8830-C21EE9AA12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343083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EC500D-506D-4D4B-B9E7-7F92823FFCD7}"/>
              </a:ext>
            </a:extLst>
          </p:cNvPr>
          <p:cNvCxnSpPr>
            <a:cxnSpLocks/>
          </p:cNvCxnSpPr>
          <p:nvPr userDrawn="1"/>
        </p:nvCxnSpPr>
        <p:spPr>
          <a:xfrm>
            <a:off x="6208295" y="-77002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AED9A0A-3F90-4740-8106-DA625CC7B3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BCD365F-CEB8-614A-B808-EAC7E6AF9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3509FDF-76EA-8C41-B61C-3A3B4564E9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7D56-0C0E-EC41-974B-1CC554D422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206EF0F-899B-6947-B082-B6CB75A08F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20DB858-F3F1-AA4B-BFA5-A6B124693F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33071A-1A8B-8649-B027-4D6E14241D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1C8A831-AEA9-374C-B047-8D25A87DC8DF}"/>
              </a:ext>
            </a:extLst>
          </p:cNvPr>
          <p:cNvSpPr/>
          <p:nvPr userDrawn="1"/>
        </p:nvSpPr>
        <p:spPr>
          <a:xfrm>
            <a:off x="0" y="-230114"/>
            <a:ext cx="4102116" cy="5378114"/>
          </a:xfrm>
          <a:custGeom>
            <a:avLst/>
            <a:gdLst>
              <a:gd name="connsiteX0" fmla="*/ 0 w 4102116"/>
              <a:gd name="connsiteY0" fmla="*/ 0 h 5378114"/>
              <a:gd name="connsiteX1" fmla="*/ 3104326 w 4102116"/>
              <a:gd name="connsiteY1" fmla="*/ 0 h 5378114"/>
              <a:gd name="connsiteX2" fmla="*/ 3046803 w 4102116"/>
              <a:gd name="connsiteY2" fmla="*/ 123204 h 5378114"/>
              <a:gd name="connsiteX3" fmla="*/ 3007669 w 4102116"/>
              <a:gd name="connsiteY3" fmla="*/ 230114 h 5378114"/>
              <a:gd name="connsiteX4" fmla="*/ 3008085 w 4102116"/>
              <a:gd name="connsiteY4" fmla="*/ 230114 h 5378114"/>
              <a:gd name="connsiteX5" fmla="*/ 2936686 w 4102116"/>
              <a:gd name="connsiteY5" fmla="*/ 425170 h 5378114"/>
              <a:gd name="connsiteX6" fmla="*/ 2789463 w 4102116"/>
              <a:gd name="connsiteY6" fmla="*/ 1398851 h 5378114"/>
              <a:gd name="connsiteX7" fmla="*/ 3537239 w 4102116"/>
              <a:gd name="connsiteY7" fmla="*/ 3481619 h 5378114"/>
              <a:gd name="connsiteX8" fmla="*/ 3665708 w 4102116"/>
              <a:gd name="connsiteY8" fmla="*/ 3622955 h 5378114"/>
              <a:gd name="connsiteX9" fmla="*/ 3663401 w 4102116"/>
              <a:gd name="connsiteY9" fmla="*/ 3627742 h 5378114"/>
              <a:gd name="connsiteX10" fmla="*/ 3756168 w 4102116"/>
              <a:gd name="connsiteY10" fmla="*/ 3750244 h 5378114"/>
              <a:gd name="connsiteX11" fmla="*/ 4102116 w 4102116"/>
              <a:gd name="connsiteY11" fmla="*/ 4858676 h 5378114"/>
              <a:gd name="connsiteX12" fmla="*/ 4062537 w 4102116"/>
              <a:gd name="connsiteY12" fmla="*/ 5251245 h 5378114"/>
              <a:gd name="connsiteX13" fmla="*/ 4029912 w 4102116"/>
              <a:gd name="connsiteY13" fmla="*/ 5378114 h 5378114"/>
              <a:gd name="connsiteX14" fmla="*/ 278107 w 4102116"/>
              <a:gd name="connsiteY14" fmla="*/ 5378114 h 5378114"/>
              <a:gd name="connsiteX15" fmla="*/ 0 w 4102116"/>
              <a:gd name="connsiteY15" fmla="*/ 5378114 h 5378114"/>
              <a:gd name="connsiteX16" fmla="*/ 0 w 4102116"/>
              <a:gd name="connsiteY16" fmla="*/ 230114 h 537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2116" h="5378114">
                <a:moveTo>
                  <a:pt x="0" y="0"/>
                </a:moveTo>
                <a:lnTo>
                  <a:pt x="3104326" y="0"/>
                </a:lnTo>
                <a:lnTo>
                  <a:pt x="3046803" y="123204"/>
                </a:lnTo>
                <a:lnTo>
                  <a:pt x="3007669" y="230114"/>
                </a:lnTo>
                <a:lnTo>
                  <a:pt x="3008085" y="230114"/>
                </a:lnTo>
                <a:lnTo>
                  <a:pt x="2936686" y="425170"/>
                </a:lnTo>
                <a:cubicBezTo>
                  <a:pt x="2841006" y="732755"/>
                  <a:pt x="2789463" y="1059784"/>
                  <a:pt x="2789463" y="1398851"/>
                </a:cubicBezTo>
                <a:cubicBezTo>
                  <a:pt x="2789463" y="2190005"/>
                  <a:pt x="3070088" y="2915624"/>
                  <a:pt x="3537239" y="3481619"/>
                </a:cubicBezTo>
                <a:lnTo>
                  <a:pt x="3665708" y="3622955"/>
                </a:lnTo>
                <a:lnTo>
                  <a:pt x="3663401" y="3627742"/>
                </a:lnTo>
                <a:lnTo>
                  <a:pt x="3756168" y="3750244"/>
                </a:lnTo>
                <a:cubicBezTo>
                  <a:pt x="3974299" y="4064873"/>
                  <a:pt x="4102116" y="4446850"/>
                  <a:pt x="4102116" y="4858676"/>
                </a:cubicBezTo>
                <a:cubicBezTo>
                  <a:pt x="4102116" y="4993150"/>
                  <a:pt x="4088488" y="5124441"/>
                  <a:pt x="4062537" y="5251245"/>
                </a:cubicBezTo>
                <a:lnTo>
                  <a:pt x="4029912" y="5378114"/>
                </a:lnTo>
                <a:lnTo>
                  <a:pt x="278107" y="5378114"/>
                </a:lnTo>
                <a:lnTo>
                  <a:pt x="0" y="5378114"/>
                </a:lnTo>
                <a:lnTo>
                  <a:pt x="0" y="230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E822FF-1C6B-534B-9272-37AD7B23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1885385"/>
            <a:ext cx="2774614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8FF5661-68D4-624C-98EC-50FB9DE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987624"/>
            <a:ext cx="2774614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6D60D8DF-8D88-7C4D-B738-99893C020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C1AAF94-99C7-A04E-A91D-EB1D9B598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ACCA7E25-09B0-6A43-B7B6-6ACFE61993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686545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143101D-9DEB-694B-ABCB-A9DC218D3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CC686A2-E0D6-E544-A6AF-D8A6C68B7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89AC3F-65CA-664B-B8B6-A7B5A7FBAE6E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210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23BE3D9-9F7F-6F4C-81A5-46E257662014}"/>
              </a:ext>
            </a:extLst>
          </p:cNvPr>
          <p:cNvSpPr/>
          <p:nvPr userDrawn="1"/>
        </p:nvSpPr>
        <p:spPr>
          <a:xfrm>
            <a:off x="0" y="0"/>
            <a:ext cx="6959683" cy="5009268"/>
          </a:xfrm>
          <a:custGeom>
            <a:avLst/>
            <a:gdLst>
              <a:gd name="connsiteX0" fmla="*/ 0 w 6959683"/>
              <a:gd name="connsiteY0" fmla="*/ 0 h 5009268"/>
              <a:gd name="connsiteX1" fmla="*/ 6160405 w 6959683"/>
              <a:gd name="connsiteY1" fmla="*/ 0 h 5009268"/>
              <a:gd name="connsiteX2" fmla="*/ 6185561 w 6959683"/>
              <a:gd name="connsiteY2" fmla="*/ 25763 h 5009268"/>
              <a:gd name="connsiteX3" fmla="*/ 6959683 w 6959683"/>
              <a:gd name="connsiteY3" fmla="*/ 2029375 h 5009268"/>
              <a:gd name="connsiteX4" fmla="*/ 3979790 w 6959683"/>
              <a:gd name="connsiteY4" fmla="*/ 5009268 h 5009268"/>
              <a:gd name="connsiteX5" fmla="*/ 1680360 w 6959683"/>
              <a:gd name="connsiteY5" fmla="*/ 3924864 h 5009268"/>
              <a:gd name="connsiteX6" fmla="*/ 1677707 w 6959683"/>
              <a:gd name="connsiteY6" fmla="*/ 3921317 h 5009268"/>
              <a:gd name="connsiteX7" fmla="*/ 1674634 w 6959683"/>
              <a:gd name="connsiteY7" fmla="*/ 3922440 h 5009268"/>
              <a:gd name="connsiteX8" fmla="*/ 1552621 w 6959683"/>
              <a:gd name="connsiteY8" fmla="*/ 3788192 h 5009268"/>
              <a:gd name="connsiteX9" fmla="*/ 9619 w 6959683"/>
              <a:gd name="connsiteY9" fmla="*/ 2968721 h 5009268"/>
              <a:gd name="connsiteX10" fmla="*/ 0 w 6959683"/>
              <a:gd name="connsiteY10" fmla="*/ 2967314 h 50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59683" h="5009268">
                <a:moveTo>
                  <a:pt x="0" y="0"/>
                </a:moveTo>
                <a:lnTo>
                  <a:pt x="6160405" y="0"/>
                </a:lnTo>
                <a:lnTo>
                  <a:pt x="6185561" y="25763"/>
                </a:lnTo>
                <a:cubicBezTo>
                  <a:pt x="6666537" y="554953"/>
                  <a:pt x="6959683" y="1257930"/>
                  <a:pt x="6959683" y="2029375"/>
                </a:cubicBezTo>
                <a:cubicBezTo>
                  <a:pt x="6959683" y="3675124"/>
                  <a:pt x="5625539" y="5009268"/>
                  <a:pt x="3979790" y="5009268"/>
                </a:cubicBezTo>
                <a:cubicBezTo>
                  <a:pt x="3054056" y="5009268"/>
                  <a:pt x="2226916" y="4587136"/>
                  <a:pt x="1680360" y="3924864"/>
                </a:cubicBezTo>
                <a:lnTo>
                  <a:pt x="1677707" y="3921317"/>
                </a:lnTo>
                <a:lnTo>
                  <a:pt x="1674634" y="3922440"/>
                </a:lnTo>
                <a:lnTo>
                  <a:pt x="1552621" y="3788192"/>
                </a:lnTo>
                <a:cubicBezTo>
                  <a:pt x="1139754" y="3375325"/>
                  <a:pt x="606298" y="3083047"/>
                  <a:pt x="9619" y="2968721"/>
                </a:cubicBezTo>
                <a:lnTo>
                  <a:pt x="0" y="29673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965FCAA-076C-6A4D-94EA-373D3F91E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BF9A799-2F6F-2745-AF22-5F4E23A65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0B50A-65BF-0F4E-8D41-54ED86E9795F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0138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6A2C65C-1328-664F-952C-D5AC06196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1A25423-503F-7E45-B4B7-4270852B4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4217D-BCA5-174E-9ADF-A503236AE95D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9733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422794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0026F0E-549B-3F45-8D63-221E07858849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>
              <a:gd name="connsiteX0" fmla="*/ 5031283 w 9144000"/>
              <a:gd name="connsiteY0" fmla="*/ 0 h 5143500"/>
              <a:gd name="connsiteX1" fmla="*/ 5867300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1896833 h 5143500"/>
              <a:gd name="connsiteX6" fmla="*/ 112666 w 9144000"/>
              <a:gd name="connsiteY6" fmla="*/ 1828871 h 5143500"/>
              <a:gd name="connsiteX7" fmla="*/ 1493209 w 9144000"/>
              <a:gd name="connsiteY7" fmla="*/ 1553041 h 5143500"/>
              <a:gd name="connsiteX8" fmla="*/ 1961496 w 9144000"/>
              <a:gd name="connsiteY8" fmla="*/ 1650780 h 5143500"/>
              <a:gd name="connsiteX9" fmla="*/ 2150318 w 9144000"/>
              <a:gd name="connsiteY9" fmla="*/ 1721200 h 5143500"/>
              <a:gd name="connsiteX10" fmla="*/ 2150697 w 9144000"/>
              <a:gd name="connsiteY10" fmla="*/ 1720587 h 5143500"/>
              <a:gd name="connsiteX11" fmla="*/ 2160546 w 9144000"/>
              <a:gd name="connsiteY11" fmla="*/ 1724261 h 5143500"/>
              <a:gd name="connsiteX12" fmla="*/ 2530075 w 9144000"/>
              <a:gd name="connsiteY12" fmla="*/ 1801386 h 5143500"/>
              <a:gd name="connsiteX13" fmla="*/ 4357372 w 9144000"/>
              <a:gd name="connsiteY13" fmla="*/ 849939 h 5143500"/>
              <a:gd name="connsiteX14" fmla="*/ 4434873 w 9144000"/>
              <a:gd name="connsiteY14" fmla="*/ 702721 h 5143500"/>
              <a:gd name="connsiteX15" fmla="*/ 4555012 w 9144000"/>
              <a:gd name="connsiteY15" fmla="*/ 508610 h 5143500"/>
              <a:gd name="connsiteX16" fmla="*/ 4973015 w 9144000"/>
              <a:gd name="connsiteY16" fmla="*/ 4627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5143500">
                <a:moveTo>
                  <a:pt x="5031283" y="0"/>
                </a:moveTo>
                <a:lnTo>
                  <a:pt x="586730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1896833"/>
                </a:lnTo>
                <a:lnTo>
                  <a:pt x="112666" y="1828871"/>
                </a:lnTo>
                <a:cubicBezTo>
                  <a:pt x="519815" y="1605985"/>
                  <a:pt x="996659" y="1500563"/>
                  <a:pt x="1493209" y="1553041"/>
                </a:cubicBezTo>
                <a:cubicBezTo>
                  <a:pt x="1655348" y="1570176"/>
                  <a:pt x="1811913" y="1603336"/>
                  <a:pt x="1961496" y="1650780"/>
                </a:cubicBezTo>
                <a:lnTo>
                  <a:pt x="2150318" y="1721200"/>
                </a:lnTo>
                <a:lnTo>
                  <a:pt x="2150697" y="1720587"/>
                </a:lnTo>
                <a:lnTo>
                  <a:pt x="2160546" y="1724261"/>
                </a:lnTo>
                <a:cubicBezTo>
                  <a:pt x="2278582" y="1761699"/>
                  <a:pt x="2402130" y="1787865"/>
                  <a:pt x="2530075" y="1801386"/>
                </a:cubicBezTo>
                <a:cubicBezTo>
                  <a:pt x="3297743" y="1882516"/>
                  <a:pt x="4005726" y="1485387"/>
                  <a:pt x="4357372" y="849939"/>
                </a:cubicBezTo>
                <a:lnTo>
                  <a:pt x="4434873" y="702721"/>
                </a:lnTo>
                <a:lnTo>
                  <a:pt x="4555012" y="508610"/>
                </a:lnTo>
                <a:cubicBezTo>
                  <a:pt x="4673784" y="336087"/>
                  <a:pt x="4814627" y="180755"/>
                  <a:pt x="4973015" y="46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3593A131-BD67-7240-874F-413FF45FA3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8651" y="2172450"/>
            <a:ext cx="4348986" cy="19704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12B694B-49A2-B04F-839E-42CBC504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464430E8-A9A8-B449-9A1B-5D717A417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9BE54-3047-3349-B335-9DE12812764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6942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29139"/>
            <a:ext cx="2956282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E2A51D-4267-B942-AC76-263FAFC8D428}"/>
              </a:ext>
            </a:extLst>
          </p:cNvPr>
          <p:cNvSpPr/>
          <p:nvPr userDrawn="1"/>
        </p:nvSpPr>
        <p:spPr>
          <a:xfrm>
            <a:off x="3977706" y="2"/>
            <a:ext cx="5166294" cy="5143498"/>
          </a:xfrm>
          <a:custGeom>
            <a:avLst/>
            <a:gdLst>
              <a:gd name="connsiteX0" fmla="*/ 87745 w 5166294"/>
              <a:gd name="connsiteY0" fmla="*/ 0 h 5143498"/>
              <a:gd name="connsiteX1" fmla="*/ 5166294 w 5166294"/>
              <a:gd name="connsiteY1" fmla="*/ 0 h 5143498"/>
              <a:gd name="connsiteX2" fmla="*/ 5166294 w 5166294"/>
              <a:gd name="connsiteY2" fmla="*/ 5143498 h 5143498"/>
              <a:gd name="connsiteX3" fmla="*/ 2954375 w 5166294"/>
              <a:gd name="connsiteY3" fmla="*/ 5143498 h 5143498"/>
              <a:gd name="connsiteX4" fmla="*/ 2839317 w 5166294"/>
              <a:gd name="connsiteY4" fmla="*/ 5141330 h 5143498"/>
              <a:gd name="connsiteX5" fmla="*/ 1644754 w 5166294"/>
              <a:gd name="connsiteY5" fmla="*/ 3675651 h 5143498"/>
              <a:gd name="connsiteX6" fmla="*/ 1675150 w 5166294"/>
              <a:gd name="connsiteY6" fmla="*/ 3374140 h 5143498"/>
              <a:gd name="connsiteX7" fmla="*/ 1706941 w 5166294"/>
              <a:gd name="connsiteY7" fmla="*/ 3250501 h 5143498"/>
              <a:gd name="connsiteX8" fmla="*/ 1706529 w 5166294"/>
              <a:gd name="connsiteY8" fmla="*/ 3250302 h 5143498"/>
              <a:gd name="connsiteX9" fmla="*/ 1708188 w 5166294"/>
              <a:gd name="connsiteY9" fmla="*/ 3243853 h 5143498"/>
              <a:gd name="connsiteX10" fmla="*/ 1732172 w 5166294"/>
              <a:gd name="connsiteY10" fmla="*/ 3005929 h 5143498"/>
              <a:gd name="connsiteX11" fmla="*/ 1011139 w 5166294"/>
              <a:gd name="connsiteY11" fmla="*/ 1918143 h 5143498"/>
              <a:gd name="connsiteX12" fmla="*/ 913237 w 5166294"/>
              <a:gd name="connsiteY12" fmla="*/ 1879121 h 5143498"/>
              <a:gd name="connsiteX13" fmla="*/ 782956 w 5166294"/>
              <a:gd name="connsiteY13" fmla="*/ 1816361 h 5143498"/>
              <a:gd name="connsiteX14" fmla="*/ 0 w 5166294"/>
              <a:gd name="connsiteY14" fmla="*/ 500855 h 5143498"/>
              <a:gd name="connsiteX15" fmla="*/ 67260 w 5166294"/>
              <a:gd name="connsiteY15" fmla="*/ 55969 h 514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66294" h="5143498">
                <a:moveTo>
                  <a:pt x="87745" y="0"/>
                </a:moveTo>
                <a:lnTo>
                  <a:pt x="5166294" y="0"/>
                </a:lnTo>
                <a:lnTo>
                  <a:pt x="5166294" y="5143498"/>
                </a:lnTo>
                <a:lnTo>
                  <a:pt x="2954375" y="5143498"/>
                </a:lnTo>
                <a:lnTo>
                  <a:pt x="2839317" y="5141330"/>
                </a:lnTo>
                <a:cubicBezTo>
                  <a:pt x="2157582" y="5001827"/>
                  <a:pt x="1644754" y="4398627"/>
                  <a:pt x="1644754" y="3675651"/>
                </a:cubicBezTo>
                <a:cubicBezTo>
                  <a:pt x="1644754" y="3572368"/>
                  <a:pt x="1655220" y="3471531"/>
                  <a:pt x="1675150" y="3374140"/>
                </a:cubicBezTo>
                <a:lnTo>
                  <a:pt x="1706941" y="3250501"/>
                </a:lnTo>
                <a:lnTo>
                  <a:pt x="1706529" y="3250302"/>
                </a:lnTo>
                <a:lnTo>
                  <a:pt x="1708188" y="3243853"/>
                </a:lnTo>
                <a:cubicBezTo>
                  <a:pt x="1723914" y="3167002"/>
                  <a:pt x="1732172" y="3087430"/>
                  <a:pt x="1732172" y="3005929"/>
                </a:cubicBezTo>
                <a:cubicBezTo>
                  <a:pt x="1732172" y="2516925"/>
                  <a:pt x="1434860" y="2097361"/>
                  <a:pt x="1011139" y="1918143"/>
                </a:cubicBezTo>
                <a:lnTo>
                  <a:pt x="913237" y="1879121"/>
                </a:lnTo>
                <a:lnTo>
                  <a:pt x="782956" y="1816361"/>
                </a:lnTo>
                <a:cubicBezTo>
                  <a:pt x="316593" y="1563017"/>
                  <a:pt x="0" y="1068908"/>
                  <a:pt x="0" y="500855"/>
                </a:cubicBezTo>
                <a:cubicBezTo>
                  <a:pt x="0" y="345931"/>
                  <a:pt x="23548" y="196508"/>
                  <a:pt x="67260" y="55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3DB5253-BF7F-154B-A989-DBB23D8FC2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401" y="132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EFA6AFA-99E9-1941-98B0-1CC78CEB48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401" y="1970626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99000">
                  <a:schemeClr val="accent2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8610207-3B53-2944-8826-665632A1A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401" y="2613720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7CDF49F-0757-574A-A260-587719734E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401" y="326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3"/>
                </a:gs>
                <a:gs pos="99000">
                  <a:schemeClr val="accent3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04A9D0B9-EF50-7047-971C-2B9743FF0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3451" y="126799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46A9DF12-44B8-204B-A4EE-7BBF6FE0E4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451" y="144384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AA22B6-9F96-D144-B504-D8DE803EF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451" y="1921139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663DDF6F-ABF9-C44A-BBEE-402D24054E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3451" y="2096985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A1CA52BC-9C67-3E4F-B88F-D84B299D09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3451" y="2569257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2F718F8F-190E-A44B-9FCA-CE8FFB6D88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13451" y="2745103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89B0B0DF-D099-0143-A898-E5814F5FE7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3451" y="321737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2A59FB78-EECA-094C-B680-AC2CFBF8DB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13451" y="339322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B0C9DD43-5282-0D4B-8482-F6B8223F8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E7863EA1-E499-4144-8EA0-B5FC54A8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212270-69F0-DF46-9FBE-E4A0C870FDD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10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FCCBBE3-3D9B-374B-B01A-9C52139E34D5}"/>
              </a:ext>
            </a:extLst>
          </p:cNvPr>
          <p:cNvSpPr/>
          <p:nvPr userDrawn="1"/>
        </p:nvSpPr>
        <p:spPr>
          <a:xfrm flipH="1">
            <a:off x="1695706" y="1008516"/>
            <a:ext cx="7453290" cy="4134984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6775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8899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E161CDA-DAAA-D749-85F9-F7BF3F555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466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02675C5-9B1E-F144-81BB-12AED0F5A3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590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08B3E1B-2994-9545-9155-351B56C10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0157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27E24D5-76E8-DB4A-AB29-9E8C75A90B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2281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2783E03-03A8-5441-8957-706EBCF25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E14A88D-474F-9E4E-8438-BAAD9BEA7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633563-0303-DB47-B38C-308D58EAA463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11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1996C826-8CA3-6349-8670-2DE37150F676}"/>
              </a:ext>
            </a:extLst>
          </p:cNvPr>
          <p:cNvSpPr/>
          <p:nvPr userDrawn="1"/>
        </p:nvSpPr>
        <p:spPr>
          <a:xfrm>
            <a:off x="1" y="0"/>
            <a:ext cx="6774951" cy="5143500"/>
          </a:xfrm>
          <a:custGeom>
            <a:avLst/>
            <a:gdLst>
              <a:gd name="connsiteX0" fmla="*/ 0 w 6774951"/>
              <a:gd name="connsiteY0" fmla="*/ 0 h 5143500"/>
              <a:gd name="connsiteX1" fmla="*/ 6774951 w 6774951"/>
              <a:gd name="connsiteY1" fmla="*/ 0 h 5143500"/>
              <a:gd name="connsiteX2" fmla="*/ 6739803 w 6774951"/>
              <a:gd name="connsiteY2" fmla="*/ 200498 h 5143500"/>
              <a:gd name="connsiteX3" fmla="*/ 4946509 w 6774951"/>
              <a:gd name="connsiteY3" fmla="*/ 2601081 h 5143500"/>
              <a:gd name="connsiteX4" fmla="*/ 4635274 w 6774951"/>
              <a:gd name="connsiteY4" fmla="*/ 2751012 h 5143500"/>
              <a:gd name="connsiteX5" fmla="*/ 4401393 w 6774951"/>
              <a:gd name="connsiteY5" fmla="*/ 2844232 h 5143500"/>
              <a:gd name="connsiteX6" fmla="*/ 2711386 w 6774951"/>
              <a:gd name="connsiteY6" fmla="*/ 5013386 h 5143500"/>
              <a:gd name="connsiteX7" fmla="*/ 2696524 w 6774951"/>
              <a:gd name="connsiteY7" fmla="*/ 5143500 h 5143500"/>
              <a:gd name="connsiteX8" fmla="*/ 0 w 6774951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4951" h="5143500">
                <a:moveTo>
                  <a:pt x="0" y="0"/>
                </a:moveTo>
                <a:lnTo>
                  <a:pt x="6774951" y="0"/>
                </a:lnTo>
                <a:lnTo>
                  <a:pt x="6739803" y="200498"/>
                </a:lnTo>
                <a:cubicBezTo>
                  <a:pt x="6520745" y="1237890"/>
                  <a:pt x="5851726" y="2109337"/>
                  <a:pt x="4946509" y="2601081"/>
                </a:cubicBezTo>
                <a:lnTo>
                  <a:pt x="4635274" y="2751012"/>
                </a:lnTo>
                <a:lnTo>
                  <a:pt x="4401393" y="2844232"/>
                </a:lnTo>
                <a:cubicBezTo>
                  <a:pt x="3515681" y="3218857"/>
                  <a:pt x="2861173" y="4033080"/>
                  <a:pt x="2711386" y="5013386"/>
                </a:cubicBezTo>
                <a:lnTo>
                  <a:pt x="2696524" y="5143500"/>
                </a:lnTo>
                <a:lnTo>
                  <a:pt x="0" y="51435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50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3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58F121E-D081-8148-986A-CCF1AF90D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397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38324AA-8138-AA42-A3BD-675905BF7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774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CCCB194-1033-5C41-8172-24C2212D0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9445" y="1160068"/>
            <a:ext cx="1700579" cy="2832100"/>
          </a:xfrm>
          <a:prstGeom prst="roundRect">
            <a:avLst>
              <a:gd name="adj" fmla="val 3471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A73D062-864E-8643-AE5C-351162FF17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213" y="1390144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D2A1347-8DD5-C24E-BC7C-8C476B6E6D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4916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690CF25F-A3CB-6B44-9C90-5A716A551D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6944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17D5BAFB-8AA5-8E4F-9B64-9A842888B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06482017-870E-BD4E-BD87-CB7A13032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51934F-7C4B-3E42-A63B-CFD32043F3E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906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FEF114-1FEF-E64C-9112-804C6DD09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6603278" cy="5143500"/>
          </a:xfrm>
          <a:custGeom>
            <a:avLst/>
            <a:gdLst>
              <a:gd name="connsiteX0" fmla="*/ 0 w 6603278"/>
              <a:gd name="connsiteY0" fmla="*/ 0 h 5143500"/>
              <a:gd name="connsiteX1" fmla="*/ 6173883 w 6603278"/>
              <a:gd name="connsiteY1" fmla="*/ 0 h 5143500"/>
              <a:gd name="connsiteX2" fmla="*/ 6060886 w 6603278"/>
              <a:gd name="connsiteY2" fmla="*/ 110300 h 5143500"/>
              <a:gd name="connsiteX3" fmla="*/ 5553665 w 6603278"/>
              <a:gd name="connsiteY3" fmla="*/ 1155279 h 5143500"/>
              <a:gd name="connsiteX4" fmla="*/ 5912958 w 6603278"/>
              <a:gd name="connsiteY4" fmla="*/ 2602746 h 5143500"/>
              <a:gd name="connsiteX5" fmla="*/ 6001788 w 6603278"/>
              <a:gd name="connsiteY5" fmla="*/ 2711767 h 5143500"/>
              <a:gd name="connsiteX6" fmla="*/ 6141997 w 6603278"/>
              <a:gd name="connsiteY6" fmla="*/ 2921946 h 5143500"/>
              <a:gd name="connsiteX7" fmla="*/ 6566755 w 6603278"/>
              <a:gd name="connsiteY7" fmla="*/ 5069509 h 5143500"/>
              <a:gd name="connsiteX8" fmla="*/ 6551768 w 6603278"/>
              <a:gd name="connsiteY8" fmla="*/ 5143500 h 5143500"/>
              <a:gd name="connsiteX9" fmla="*/ 0 w 660327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3278" h="5143500">
                <a:moveTo>
                  <a:pt x="0" y="0"/>
                </a:moveTo>
                <a:lnTo>
                  <a:pt x="6173883" y="0"/>
                </a:lnTo>
                <a:lnTo>
                  <a:pt x="6060886" y="110300"/>
                </a:lnTo>
                <a:cubicBezTo>
                  <a:pt x="5798283" y="389063"/>
                  <a:pt x="5614984" y="747892"/>
                  <a:pt x="5553665" y="1155279"/>
                </a:cubicBezTo>
                <a:cubicBezTo>
                  <a:pt x="5473575" y="1687377"/>
                  <a:pt x="5616744" y="2201562"/>
                  <a:pt x="5912958" y="2602746"/>
                </a:cubicBezTo>
                <a:lnTo>
                  <a:pt x="6001788" y="2711767"/>
                </a:lnTo>
                <a:lnTo>
                  <a:pt x="6141997" y="2921946"/>
                </a:lnTo>
                <a:cubicBezTo>
                  <a:pt x="6515599" y="3544408"/>
                  <a:pt x="6683247" y="4295561"/>
                  <a:pt x="6566755" y="5069509"/>
                </a:cubicBezTo>
                <a:lnTo>
                  <a:pt x="65517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720000" tIns="684000" rIns="324000">
            <a:noAutofit/>
          </a:bodyPr>
          <a:lstStyle>
            <a:lvl1pPr marL="0" indent="0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685800" indent="0"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1028700" indent="0"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1371600" indent="0">
              <a:buNone/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22F4CBA-2BAD-1D49-8FBB-18CE211AD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1514783"/>
            <a:ext cx="4573633" cy="3308350"/>
          </a:xfrm>
          <a:prstGeom prst="rect">
            <a:avLst/>
          </a:prstGeom>
        </p:spPr>
        <p:txBody>
          <a:bodyPr numCol="2" spcCol="360000"/>
          <a:lstStyle>
            <a:lvl1pPr marL="0" indent="0">
              <a:spcBef>
                <a:spcPts val="1350"/>
              </a:spcBef>
              <a:buNone/>
              <a:defRPr sz="16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6A76D05-8A2F-FC4B-944C-5D136CDCF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2FB94A-5370-4841-AC87-DAD00C96D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8274D-7D56-8F47-92D0-649492C4778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2941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D6D84FE-87E3-934B-A49A-783204B23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90CF8B8-1433-AA47-8870-784DE2996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E2E4B-B027-B848-ADD2-BD0B5AB699F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7937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7DED87C-14A8-C542-A8A9-E22D85B741A4}"/>
              </a:ext>
            </a:extLst>
          </p:cNvPr>
          <p:cNvSpPr/>
          <p:nvPr userDrawn="1"/>
        </p:nvSpPr>
        <p:spPr>
          <a:xfrm>
            <a:off x="2941320" y="329104"/>
            <a:ext cx="6202680" cy="4814396"/>
          </a:xfrm>
          <a:custGeom>
            <a:avLst/>
            <a:gdLst>
              <a:gd name="connsiteX0" fmla="*/ 2497723 w 6202680"/>
              <a:gd name="connsiteY0" fmla="*/ 0 h 4814396"/>
              <a:gd name="connsiteX1" fmla="*/ 4425087 w 6202680"/>
              <a:gd name="connsiteY1" fmla="*/ 908939 h 4814396"/>
              <a:gd name="connsiteX2" fmla="*/ 4427311 w 6202680"/>
              <a:gd name="connsiteY2" fmla="*/ 911912 h 4814396"/>
              <a:gd name="connsiteX3" fmla="*/ 4429886 w 6202680"/>
              <a:gd name="connsiteY3" fmla="*/ 910971 h 4814396"/>
              <a:gd name="connsiteX4" fmla="*/ 4532157 w 6202680"/>
              <a:gd name="connsiteY4" fmla="*/ 1023496 h 4814396"/>
              <a:gd name="connsiteX5" fmla="*/ 6042935 w 6202680"/>
              <a:gd name="connsiteY5" fmla="*/ 1742167 h 4814396"/>
              <a:gd name="connsiteX6" fmla="*/ 6202680 w 6202680"/>
              <a:gd name="connsiteY6" fmla="*/ 1750233 h 4814396"/>
              <a:gd name="connsiteX7" fmla="*/ 6202680 w 6202680"/>
              <a:gd name="connsiteY7" fmla="*/ 4814396 h 4814396"/>
              <a:gd name="connsiteX8" fmla="*/ 3441361 w 6202680"/>
              <a:gd name="connsiteY8" fmla="*/ 4814396 h 4814396"/>
              <a:gd name="connsiteX9" fmla="*/ 3440684 w 6202680"/>
              <a:gd name="connsiteY9" fmla="*/ 4813660 h 4814396"/>
              <a:gd name="connsiteX10" fmla="*/ 3438462 w 6202680"/>
              <a:gd name="connsiteY10" fmla="*/ 4810687 h 4814396"/>
              <a:gd name="connsiteX11" fmla="*/ 3428328 w 6202680"/>
              <a:gd name="connsiteY11" fmla="*/ 4814396 h 4814396"/>
              <a:gd name="connsiteX12" fmla="*/ 1567120 w 6202680"/>
              <a:gd name="connsiteY12" fmla="*/ 4814396 h 4814396"/>
              <a:gd name="connsiteX13" fmla="*/ 1525497 w 6202680"/>
              <a:gd name="connsiteY13" fmla="*/ 4799162 h 4814396"/>
              <a:gd name="connsiteX14" fmla="*/ 0 w 6202680"/>
              <a:gd name="connsiteY14" fmla="*/ 2497723 h 4814396"/>
              <a:gd name="connsiteX15" fmla="*/ 2497723 w 6202680"/>
              <a:gd name="connsiteY15" fmla="*/ 0 h 481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02680" h="4814396">
                <a:moveTo>
                  <a:pt x="2497723" y="0"/>
                </a:moveTo>
                <a:cubicBezTo>
                  <a:pt x="3273666" y="0"/>
                  <a:pt x="3966968" y="353828"/>
                  <a:pt x="4425087" y="908939"/>
                </a:cubicBezTo>
                <a:lnTo>
                  <a:pt x="4427311" y="911912"/>
                </a:lnTo>
                <a:lnTo>
                  <a:pt x="4429886" y="910971"/>
                </a:lnTo>
                <a:lnTo>
                  <a:pt x="4532157" y="1023496"/>
                </a:lnTo>
                <a:cubicBezTo>
                  <a:pt x="4927656" y="1418996"/>
                  <a:pt x="5455173" y="1682476"/>
                  <a:pt x="6042935" y="1742167"/>
                </a:cubicBezTo>
                <a:lnTo>
                  <a:pt x="6202680" y="1750233"/>
                </a:lnTo>
                <a:lnTo>
                  <a:pt x="6202680" y="4814396"/>
                </a:lnTo>
                <a:lnTo>
                  <a:pt x="3441361" y="4814396"/>
                </a:lnTo>
                <a:lnTo>
                  <a:pt x="3440684" y="4813660"/>
                </a:lnTo>
                <a:lnTo>
                  <a:pt x="3438462" y="4810687"/>
                </a:lnTo>
                <a:lnTo>
                  <a:pt x="3428328" y="4814396"/>
                </a:lnTo>
                <a:lnTo>
                  <a:pt x="1567120" y="4814396"/>
                </a:lnTo>
                <a:lnTo>
                  <a:pt x="1525497" y="4799162"/>
                </a:lnTo>
                <a:cubicBezTo>
                  <a:pt x="629026" y="4419987"/>
                  <a:pt x="0" y="3532313"/>
                  <a:pt x="0" y="2497723"/>
                </a:cubicBezTo>
                <a:cubicBezTo>
                  <a:pt x="0" y="1118269"/>
                  <a:pt x="1118269" y="0"/>
                  <a:pt x="2497723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854" y="1304856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854" y="2407095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6FF9CE5-38F4-0A4B-93CB-04DA7321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A13B02D-EFF9-284D-BF3D-FE1955526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2324B1-93AE-1940-81D3-972E65653344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2AF2AB2-A56D-674E-8EC5-2B6547A3600D}"/>
              </a:ext>
            </a:extLst>
          </p:cNvPr>
          <p:cNvSpPr/>
          <p:nvPr userDrawn="1"/>
        </p:nvSpPr>
        <p:spPr>
          <a:xfrm>
            <a:off x="2227386" y="1"/>
            <a:ext cx="6916614" cy="3881673"/>
          </a:xfrm>
          <a:custGeom>
            <a:avLst/>
            <a:gdLst>
              <a:gd name="connsiteX0" fmla="*/ 12841 w 6916614"/>
              <a:gd name="connsiteY0" fmla="*/ 0 h 3881673"/>
              <a:gd name="connsiteX1" fmla="*/ 6916614 w 6916614"/>
              <a:gd name="connsiteY1" fmla="*/ 0 h 3881673"/>
              <a:gd name="connsiteX2" fmla="*/ 6916614 w 6916614"/>
              <a:gd name="connsiteY2" fmla="*/ 3408129 h 3881673"/>
              <a:gd name="connsiteX3" fmla="*/ 6724908 w 6916614"/>
              <a:gd name="connsiteY3" fmla="*/ 3380299 h 3881673"/>
              <a:gd name="connsiteX4" fmla="*/ 4765599 w 6916614"/>
              <a:gd name="connsiteY4" fmla="*/ 3700263 h 3881673"/>
              <a:gd name="connsiteX5" fmla="*/ 4510011 w 6916614"/>
              <a:gd name="connsiteY5" fmla="*/ 3779238 h 3881673"/>
              <a:gd name="connsiteX6" fmla="*/ 519436 w 6916614"/>
              <a:gd name="connsiteY6" fmla="*/ 2107588 h 3881673"/>
              <a:gd name="connsiteX7" fmla="*/ 608 w 6916614"/>
              <a:gd name="connsiteY7" fmla="*/ 168946 h 388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6614" h="3881673">
                <a:moveTo>
                  <a:pt x="12841" y="0"/>
                </a:moveTo>
                <a:lnTo>
                  <a:pt x="6916614" y="0"/>
                </a:lnTo>
                <a:lnTo>
                  <a:pt x="6916614" y="3408129"/>
                </a:lnTo>
                <a:lnTo>
                  <a:pt x="6724908" y="3380299"/>
                </a:lnTo>
                <a:cubicBezTo>
                  <a:pt x="6071503" y="3305300"/>
                  <a:pt x="5393522" y="3405719"/>
                  <a:pt x="4765599" y="3700263"/>
                </a:cubicBezTo>
                <a:lnTo>
                  <a:pt x="4510011" y="3779238"/>
                </a:lnTo>
                <a:cubicBezTo>
                  <a:pt x="2998348" y="4146392"/>
                  <a:pt x="1361047" y="3512200"/>
                  <a:pt x="519436" y="2107588"/>
                </a:cubicBezTo>
                <a:cubicBezTo>
                  <a:pt x="155277" y="1499824"/>
                  <a:pt x="-11429" y="828731"/>
                  <a:pt x="608" y="16894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1BD413-B53F-A947-8A7F-982F9F640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E4557E6-5573-FC46-A4CF-1133959B5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544DFC-31CF-ED4E-87B4-0C92F1009AA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649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6A5F0A-08C4-6E4B-B7C3-5ABFC9276EDF}"/>
              </a:ext>
            </a:extLst>
          </p:cNvPr>
          <p:cNvSpPr/>
          <p:nvPr/>
        </p:nvSpPr>
        <p:spPr>
          <a:xfrm>
            <a:off x="842534" y="438150"/>
            <a:ext cx="3037154" cy="4267200"/>
          </a:xfrm>
          <a:prstGeom prst="roundRect">
            <a:avLst>
              <a:gd name="adj" fmla="val 5167"/>
            </a:avLst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2061837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61BB32B-AA73-5C4D-98DA-2CE87F10F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1417" y="612775"/>
            <a:ext cx="2719388" cy="3629025"/>
          </a:xfrm>
          <a:prstGeom prst="rect">
            <a:avLst/>
          </a:prstGeom>
          <a:gradFill>
            <a:gsLst>
              <a:gs pos="0">
                <a:schemeClr val="accent4"/>
              </a:gs>
              <a:gs pos="84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E3B917-9E0E-1F43-AC4B-3178A7A3B6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417" y="612775"/>
            <a:ext cx="2719387" cy="3629025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85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398171-ABEB-A945-B819-A6088B089F41}"/>
              </a:ext>
            </a:extLst>
          </p:cNvPr>
          <p:cNvSpPr/>
          <p:nvPr userDrawn="1"/>
        </p:nvSpPr>
        <p:spPr>
          <a:xfrm>
            <a:off x="2247218" y="4340892"/>
            <a:ext cx="227786" cy="227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8ACD51-0B2B-6A4E-B78D-B3DC42C18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065" y="467996"/>
            <a:ext cx="2976623" cy="4235486"/>
          </a:xfrm>
          <a:custGeom>
            <a:avLst/>
            <a:gdLst>
              <a:gd name="connsiteX0" fmla="*/ 2906753 w 2976623"/>
              <a:gd name="connsiteY0" fmla="*/ 0 h 4235486"/>
              <a:gd name="connsiteX1" fmla="*/ 2930659 w 2976623"/>
              <a:gd name="connsiteY1" fmla="*/ 16118 h 4235486"/>
              <a:gd name="connsiteX2" fmla="*/ 2976623 w 2976623"/>
              <a:gd name="connsiteY2" fmla="*/ 127084 h 4235486"/>
              <a:gd name="connsiteX3" fmla="*/ 2976623 w 2976623"/>
              <a:gd name="connsiteY3" fmla="*/ 4080424 h 4235486"/>
              <a:gd name="connsiteX4" fmla="*/ 2880777 w 2976623"/>
              <a:gd name="connsiteY4" fmla="*/ 4225022 h 4235486"/>
              <a:gd name="connsiteX5" fmla="*/ 2828946 w 2976623"/>
              <a:gd name="connsiteY5" fmla="*/ 4235486 h 4235486"/>
              <a:gd name="connsiteX6" fmla="*/ 87146 w 2976623"/>
              <a:gd name="connsiteY6" fmla="*/ 4235486 h 4235486"/>
              <a:gd name="connsiteX7" fmla="*/ 35315 w 2976623"/>
              <a:gd name="connsiteY7" fmla="*/ 4225022 h 4235486"/>
              <a:gd name="connsiteX8" fmla="*/ 0 w 2976623"/>
              <a:gd name="connsiteY8" fmla="*/ 4201212 h 423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623" h="4235486">
                <a:moveTo>
                  <a:pt x="2906753" y="0"/>
                </a:moveTo>
                <a:lnTo>
                  <a:pt x="2930659" y="16118"/>
                </a:lnTo>
                <a:cubicBezTo>
                  <a:pt x="2959058" y="44517"/>
                  <a:pt x="2976623" y="83749"/>
                  <a:pt x="2976623" y="127084"/>
                </a:cubicBezTo>
                <a:lnTo>
                  <a:pt x="2976623" y="4080424"/>
                </a:lnTo>
                <a:cubicBezTo>
                  <a:pt x="2976623" y="4145427"/>
                  <a:pt x="2937102" y="4201199"/>
                  <a:pt x="2880777" y="4225022"/>
                </a:cubicBezTo>
                <a:lnTo>
                  <a:pt x="2828946" y="4235486"/>
                </a:lnTo>
                <a:lnTo>
                  <a:pt x="87146" y="4235486"/>
                </a:lnTo>
                <a:lnTo>
                  <a:pt x="35315" y="4225022"/>
                </a:lnTo>
                <a:lnTo>
                  <a:pt x="0" y="4201212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1347814-422B-E74B-8F0B-5FD32B1D27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D7C5EEA0-658C-9145-997B-216F83376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917E412-697F-6943-9B79-852F72557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C10D80-F77F-434B-82B0-FF6BB3E8907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484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6FE67C2-3B5C-3C42-8A8D-54336841503B}"/>
              </a:ext>
            </a:extLst>
          </p:cNvPr>
          <p:cNvSpPr/>
          <p:nvPr userDrawn="1"/>
        </p:nvSpPr>
        <p:spPr>
          <a:xfrm>
            <a:off x="0" y="542540"/>
            <a:ext cx="8293210" cy="4600960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123946C-C0C6-C34E-8552-5103A76C95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937" y="600595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875F993-0C01-884C-A089-663CDD78B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0766" y="1312913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BEF70AF-6058-A84B-91C4-BC8BDD9F2B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4757" y="3079554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CC5119B5-8212-7144-B398-0A51DE4B8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F6410ED2-1B98-D645-8654-6458AA1652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151119" cy="3911600"/>
          </a:xfrm>
          <a:prstGeom prst="rect">
            <a:avLst/>
          </a:prstGeom>
          <a:solidFill>
            <a:schemeClr val="bg2"/>
          </a:solidFill>
        </p:spPr>
        <p:txBody>
          <a:bodyPr lIns="972000" tIns="1548000" rIns="288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2BFBE8C-463C-7446-B433-9CCC7FA774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53000">
                <a:schemeClr val="accent1">
                  <a:alpha val="80000"/>
                </a:schemeClr>
              </a:gs>
            </a:gsLst>
            <a:lin ang="2700000" scaled="1"/>
          </a:gradFill>
        </p:spPr>
        <p:txBody>
          <a:bodyPr lIns="540000" tIns="1620000" rIns="720000" bIns="38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58E2FD-C914-DD43-9189-AB2AEB274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2830"/>
            <a:ext cx="9144000" cy="5146330"/>
          </a:xfrm>
          <a:custGeom>
            <a:avLst/>
            <a:gdLst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9144000 w 9144000"/>
              <a:gd name="connsiteY1" fmla="*/ 10109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169698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2830 h 5146330"/>
              <a:gd name="connsiteX1" fmla="*/ 9144000 w 9144000"/>
              <a:gd name="connsiteY1" fmla="*/ 0 h 5146330"/>
              <a:gd name="connsiteX2" fmla="*/ 9144000 w 9144000"/>
              <a:gd name="connsiteY2" fmla="*/ 2097112 h 5146330"/>
              <a:gd name="connsiteX3" fmla="*/ 9144000 w 9144000"/>
              <a:gd name="connsiteY3" fmla="*/ 3073770 h 5146330"/>
              <a:gd name="connsiteX4" fmla="*/ 9144000 w 9144000"/>
              <a:gd name="connsiteY4" fmla="*/ 5146330 h 5146330"/>
              <a:gd name="connsiteX5" fmla="*/ 0 w 9144000"/>
              <a:gd name="connsiteY5" fmla="*/ 5146330 h 5146330"/>
              <a:gd name="connsiteX6" fmla="*/ 0 w 9144000"/>
              <a:gd name="connsiteY6" fmla="*/ 3657754 h 5146330"/>
              <a:gd name="connsiteX7" fmla="*/ 77755 w 9144000"/>
              <a:gd name="connsiteY7" fmla="*/ 3686212 h 5146330"/>
              <a:gd name="connsiteX8" fmla="*/ 683207 w 9144000"/>
              <a:gd name="connsiteY8" fmla="*/ 3777748 h 5146330"/>
              <a:gd name="connsiteX9" fmla="*/ 2708723 w 9144000"/>
              <a:gd name="connsiteY9" fmla="*/ 1949892 h 5146330"/>
              <a:gd name="connsiteX10" fmla="*/ 2709213 w 9144000"/>
              <a:gd name="connsiteY10" fmla="*/ 1940203 h 5146330"/>
              <a:gd name="connsiteX11" fmla="*/ 2713092 w 9144000"/>
              <a:gd name="connsiteY11" fmla="*/ 1914979 h 5146330"/>
              <a:gd name="connsiteX12" fmla="*/ 5077476 w 9144000"/>
              <a:gd name="connsiteY12" fmla="*/ 2830 h 514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5146330">
                <a:moveTo>
                  <a:pt x="5077476" y="2830"/>
                </a:moveTo>
                <a:lnTo>
                  <a:pt x="9144000" y="0"/>
                </a:lnTo>
                <a:lnTo>
                  <a:pt x="9144000" y="2097112"/>
                </a:lnTo>
                <a:lnTo>
                  <a:pt x="9144000" y="3073770"/>
                </a:lnTo>
                <a:lnTo>
                  <a:pt x="9144000" y="5146330"/>
                </a:lnTo>
                <a:lnTo>
                  <a:pt x="0" y="5146330"/>
                </a:lnTo>
                <a:lnTo>
                  <a:pt x="0" y="3657754"/>
                </a:lnTo>
                <a:lnTo>
                  <a:pt x="77755" y="3686212"/>
                </a:lnTo>
                <a:cubicBezTo>
                  <a:pt x="269017" y="3745701"/>
                  <a:pt x="472370" y="3777748"/>
                  <a:pt x="683207" y="3777748"/>
                </a:cubicBezTo>
                <a:cubicBezTo>
                  <a:pt x="1737395" y="3777748"/>
                  <a:pt x="2604459" y="2976571"/>
                  <a:pt x="2708723" y="1949892"/>
                </a:cubicBezTo>
                <a:cubicBezTo>
                  <a:pt x="2708886" y="1946662"/>
                  <a:pt x="2709050" y="1943433"/>
                  <a:pt x="2709213" y="1940203"/>
                </a:cubicBezTo>
                <a:lnTo>
                  <a:pt x="2713092" y="1914979"/>
                </a:lnTo>
                <a:cubicBezTo>
                  <a:pt x="2938134" y="823718"/>
                  <a:pt x="3911195" y="2830"/>
                  <a:pt x="5077476" y="283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4644000" tIns="1620000" rIns="180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907279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1B67F5D-1113-F44A-9C3B-5201BE1F8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8C2D560-E4F1-A84A-943E-AEF998661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2D68AB-6FBB-4741-9504-B5E580D786C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731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C5BBFF27-4A89-B942-A111-9E72304E49C6}"/>
              </a:ext>
            </a:extLst>
          </p:cNvPr>
          <p:cNvSpPr/>
          <p:nvPr userDrawn="1"/>
        </p:nvSpPr>
        <p:spPr>
          <a:xfrm flipV="1">
            <a:off x="3951413" y="0"/>
            <a:ext cx="5192588" cy="5143500"/>
          </a:xfrm>
          <a:custGeom>
            <a:avLst/>
            <a:gdLst>
              <a:gd name="connsiteX0" fmla="*/ 795256 w 5423249"/>
              <a:gd name="connsiteY0" fmla="*/ 5143500 h 5143500"/>
              <a:gd name="connsiteX1" fmla="*/ 2490578 w 5423249"/>
              <a:gd name="connsiteY1" fmla="*/ 5143500 h 5143500"/>
              <a:gd name="connsiteX2" fmla="*/ 4296399 w 5423249"/>
              <a:gd name="connsiteY2" fmla="*/ 5143500 h 5143500"/>
              <a:gd name="connsiteX3" fmla="*/ 5423249 w 5423249"/>
              <a:gd name="connsiteY3" fmla="*/ 5143500 h 5143500"/>
              <a:gd name="connsiteX4" fmla="*/ 5423249 w 5423249"/>
              <a:gd name="connsiteY4" fmla="*/ 2143805 h 5143500"/>
              <a:gd name="connsiteX5" fmla="*/ 5423249 w 5423249"/>
              <a:gd name="connsiteY5" fmla="*/ 0 h 5143500"/>
              <a:gd name="connsiteX6" fmla="*/ 2490578 w 5423249"/>
              <a:gd name="connsiteY6" fmla="*/ 0 h 5143500"/>
              <a:gd name="connsiteX7" fmla="*/ 627575 w 5423249"/>
              <a:gd name="connsiteY7" fmla="*/ 0 h 5143500"/>
              <a:gd name="connsiteX8" fmla="*/ 491790 w 5423249"/>
              <a:gd name="connsiteY8" fmla="*/ 193857 h 5143500"/>
              <a:gd name="connsiteX9" fmla="*/ 204793 w 5423249"/>
              <a:gd name="connsiteY9" fmla="*/ 773395 h 5143500"/>
              <a:gd name="connsiteX10" fmla="*/ 426064 w 5423249"/>
              <a:gd name="connsiteY10" fmla="*/ 3488284 h 5143500"/>
              <a:gd name="connsiteX11" fmla="*/ 428622 w 5423249"/>
              <a:gd name="connsiteY11" fmla="*/ 3492281 h 5143500"/>
              <a:gd name="connsiteX12" fmla="*/ 426338 w 5423249"/>
              <a:gd name="connsiteY12" fmla="*/ 3494940 h 5143500"/>
              <a:gd name="connsiteX13" fmla="*/ 515016 w 5423249"/>
              <a:gd name="connsiteY13" fmla="*/ 3667900 h 5143500"/>
              <a:gd name="connsiteX14" fmla="*/ 800808 w 5423249"/>
              <a:gd name="connsiteY14" fmla="*/ 504367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23249" h="5143500">
                <a:moveTo>
                  <a:pt x="795256" y="5143500"/>
                </a:moveTo>
                <a:lnTo>
                  <a:pt x="2490578" y="5143500"/>
                </a:lnTo>
                <a:lnTo>
                  <a:pt x="4296399" y="5143500"/>
                </a:lnTo>
                <a:lnTo>
                  <a:pt x="5423249" y="5143500"/>
                </a:lnTo>
                <a:lnTo>
                  <a:pt x="5423249" y="2143805"/>
                </a:lnTo>
                <a:lnTo>
                  <a:pt x="5423249" y="0"/>
                </a:lnTo>
                <a:lnTo>
                  <a:pt x="2490578" y="0"/>
                </a:lnTo>
                <a:lnTo>
                  <a:pt x="627575" y="0"/>
                </a:lnTo>
                <a:lnTo>
                  <a:pt x="491790" y="193857"/>
                </a:lnTo>
                <a:cubicBezTo>
                  <a:pt x="378887" y="373465"/>
                  <a:pt x="282303" y="567061"/>
                  <a:pt x="204793" y="773395"/>
                </a:cubicBezTo>
                <a:cubicBezTo>
                  <a:pt x="-144004" y="1701899"/>
                  <a:pt x="-32258" y="2690563"/>
                  <a:pt x="426064" y="3488284"/>
                </a:cubicBezTo>
                <a:lnTo>
                  <a:pt x="428622" y="3492281"/>
                </a:lnTo>
                <a:lnTo>
                  <a:pt x="426338" y="3494940"/>
                </a:lnTo>
                <a:lnTo>
                  <a:pt x="515016" y="3667900"/>
                </a:lnTo>
                <a:cubicBezTo>
                  <a:pt x="708923" y="4095146"/>
                  <a:pt x="809238" y="4564869"/>
                  <a:pt x="800808" y="5043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29D760-5623-704C-A5E2-6E6569A5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08" y="538442"/>
            <a:ext cx="3596197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1C25349D-52E0-DD4D-9E92-31C036E529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48263" y="1639888"/>
            <a:ext cx="3595687" cy="1498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E64183F-D82A-E142-A2D2-7024872FC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9985EDF-9D76-D442-91EA-A1FE2AB88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F508FC-FED7-0840-B433-E23256B62E77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588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B0265C-0134-BE45-BA23-8338C48E6D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875078 w 3538582"/>
              <a:gd name="connsiteY0" fmla="*/ 352880 h 4356160"/>
              <a:gd name="connsiteX1" fmla="*/ 3109727 w 3538582"/>
              <a:gd name="connsiteY1" fmla="*/ 451818 h 4356160"/>
              <a:gd name="connsiteX2" fmla="*/ 3213312 w 3538582"/>
              <a:gd name="connsiteY2" fmla="*/ 866264 h 4356160"/>
              <a:gd name="connsiteX3" fmla="*/ 2786922 w 3538582"/>
              <a:gd name="connsiteY3" fmla="*/ 840056 h 4356160"/>
              <a:gd name="connsiteX4" fmla="*/ 2683337 w 3538582"/>
              <a:gd name="connsiteY4" fmla="*/ 425610 h 4356160"/>
              <a:gd name="connsiteX5" fmla="*/ 2875078 w 3538582"/>
              <a:gd name="connsiteY5" fmla="*/ 352880 h 4356160"/>
              <a:gd name="connsiteX6" fmla="*/ 1607903 w 3538582"/>
              <a:gd name="connsiteY6" fmla="*/ 0 h 4356160"/>
              <a:gd name="connsiteX7" fmla="*/ 1675328 w 3538582"/>
              <a:gd name="connsiteY7" fmla="*/ 4500 h 4356160"/>
              <a:gd name="connsiteX8" fmla="*/ 1742300 w 3538582"/>
              <a:gd name="connsiteY8" fmla="*/ 15225 h 4356160"/>
              <a:gd name="connsiteX9" fmla="*/ 1808815 w 3538582"/>
              <a:gd name="connsiteY9" fmla="*/ 32174 h 4356160"/>
              <a:gd name="connsiteX10" fmla="*/ 1871750 w 3538582"/>
              <a:gd name="connsiteY10" fmla="*/ 53824 h 4356160"/>
              <a:gd name="connsiteX11" fmla="*/ 1941522 w 3538582"/>
              <a:gd name="connsiteY11" fmla="*/ 85253 h 4356160"/>
              <a:gd name="connsiteX12" fmla="*/ 2008221 w 3538582"/>
              <a:gd name="connsiteY12" fmla="*/ 120341 h 4356160"/>
              <a:gd name="connsiteX13" fmla="*/ 2068240 w 3538582"/>
              <a:gd name="connsiteY13" fmla="*/ 161198 h 4356160"/>
              <a:gd name="connsiteX14" fmla="*/ 2126229 w 3538582"/>
              <a:gd name="connsiteY14" fmla="*/ 206222 h 4356160"/>
              <a:gd name="connsiteX15" fmla="*/ 2179088 w 3538582"/>
              <a:gd name="connsiteY15" fmla="*/ 256482 h 4356160"/>
              <a:gd name="connsiteX16" fmla="*/ 2227324 w 3538582"/>
              <a:gd name="connsiteY16" fmla="*/ 310934 h 4356160"/>
              <a:gd name="connsiteX17" fmla="*/ 2270938 w 3538582"/>
              <a:gd name="connsiteY17" fmla="*/ 369579 h 4356160"/>
              <a:gd name="connsiteX18" fmla="*/ 2308379 w 3538582"/>
              <a:gd name="connsiteY18" fmla="*/ 432953 h 4356160"/>
              <a:gd name="connsiteX19" fmla="*/ 2344298 w 3538582"/>
              <a:gd name="connsiteY19" fmla="*/ 499451 h 4356160"/>
              <a:gd name="connsiteX20" fmla="*/ 2373003 w 3538582"/>
              <a:gd name="connsiteY20" fmla="*/ 570169 h 4356160"/>
              <a:gd name="connsiteX21" fmla="*/ 2387369 w 3538582"/>
              <a:gd name="connsiteY21" fmla="*/ 606823 h 4356160"/>
              <a:gd name="connsiteX22" fmla="*/ 2424084 w 3538582"/>
              <a:gd name="connsiteY22" fmla="*/ 700784 h 4356160"/>
              <a:gd name="connsiteX23" fmla="*/ 2488279 w 3538582"/>
              <a:gd name="connsiteY23" fmla="*/ 846816 h 4356160"/>
              <a:gd name="connsiteX24" fmla="*/ 2559713 w 3538582"/>
              <a:gd name="connsiteY24" fmla="*/ 991221 h 4356160"/>
              <a:gd name="connsiteX25" fmla="*/ 2635288 w 3538582"/>
              <a:gd name="connsiteY25" fmla="*/ 1135064 h 4356160"/>
              <a:gd name="connsiteX26" fmla="*/ 2716019 w 3538582"/>
              <a:gd name="connsiteY26" fmla="*/ 1276264 h 4356160"/>
              <a:gd name="connsiteX27" fmla="*/ 2799317 w 3538582"/>
              <a:gd name="connsiteY27" fmla="*/ 1414845 h 4356160"/>
              <a:gd name="connsiteX28" fmla="*/ 2885152 w 3538582"/>
              <a:gd name="connsiteY28" fmla="*/ 1548219 h 4356160"/>
              <a:gd name="connsiteX29" fmla="*/ 2953601 w 3538582"/>
              <a:gd name="connsiteY29" fmla="*/ 1653779 h 4356160"/>
              <a:gd name="connsiteX30" fmla="*/ 3020475 w 3538582"/>
              <a:gd name="connsiteY30" fmla="*/ 1757283 h 4356160"/>
              <a:gd name="connsiteX31" fmla="*/ 3087374 w 3538582"/>
              <a:gd name="connsiteY31" fmla="*/ 1863378 h 4356160"/>
              <a:gd name="connsiteX32" fmla="*/ 3151683 w 3538582"/>
              <a:gd name="connsiteY32" fmla="*/ 1969498 h 4356160"/>
              <a:gd name="connsiteX33" fmla="*/ 3212385 w 3538582"/>
              <a:gd name="connsiteY33" fmla="*/ 2077729 h 4356160"/>
              <a:gd name="connsiteX34" fmla="*/ 3270496 w 3538582"/>
              <a:gd name="connsiteY34" fmla="*/ 2185986 h 4356160"/>
              <a:gd name="connsiteX35" fmla="*/ 3325026 w 3538582"/>
              <a:gd name="connsiteY35" fmla="*/ 2298944 h 4356160"/>
              <a:gd name="connsiteX36" fmla="*/ 3374374 w 3538582"/>
              <a:gd name="connsiteY36" fmla="*/ 2411954 h 4356160"/>
              <a:gd name="connsiteX37" fmla="*/ 3409513 w 3538582"/>
              <a:gd name="connsiteY37" fmla="*/ 2503857 h 4356160"/>
              <a:gd name="connsiteX38" fmla="*/ 3441019 w 3538582"/>
              <a:gd name="connsiteY38" fmla="*/ 2595279 h 4356160"/>
              <a:gd name="connsiteX39" fmla="*/ 3469453 w 3538582"/>
              <a:gd name="connsiteY39" fmla="*/ 2690362 h 4356160"/>
              <a:gd name="connsiteX40" fmla="*/ 3492703 w 3538582"/>
              <a:gd name="connsiteY40" fmla="*/ 2785494 h 4356160"/>
              <a:gd name="connsiteX41" fmla="*/ 3510771 w 3538582"/>
              <a:gd name="connsiteY41" fmla="*/ 2880681 h 4356160"/>
              <a:gd name="connsiteX42" fmla="*/ 3525741 w 3538582"/>
              <a:gd name="connsiteY42" fmla="*/ 2976936 h 4356160"/>
              <a:gd name="connsiteX43" fmla="*/ 3533978 w 3538582"/>
              <a:gd name="connsiteY43" fmla="*/ 3073777 h 4356160"/>
              <a:gd name="connsiteX44" fmla="*/ 3538582 w 3538582"/>
              <a:gd name="connsiteY44" fmla="*/ 3170136 h 4356160"/>
              <a:gd name="connsiteX45" fmla="*/ 3535412 w 3538582"/>
              <a:gd name="connsiteY45" fmla="*/ 3266574 h 4356160"/>
              <a:gd name="connsiteX46" fmla="*/ 3526018 w 3538582"/>
              <a:gd name="connsiteY46" fmla="*/ 3362557 h 4356160"/>
              <a:gd name="connsiteX47" fmla="*/ 3509892 w 3538582"/>
              <a:gd name="connsiteY47" fmla="*/ 3459126 h 4356160"/>
              <a:gd name="connsiteX48" fmla="*/ 3493022 w 3538582"/>
              <a:gd name="connsiteY48" fmla="*/ 3533415 h 4356160"/>
              <a:gd name="connsiteX49" fmla="*/ 3472518 w 3538582"/>
              <a:gd name="connsiteY49" fmla="*/ 3607223 h 4356160"/>
              <a:gd name="connsiteX50" fmla="*/ 3445256 w 3538582"/>
              <a:gd name="connsiteY50" fmla="*/ 3679026 h 4356160"/>
              <a:gd name="connsiteX51" fmla="*/ 3414362 w 3538582"/>
              <a:gd name="connsiteY51" fmla="*/ 3750347 h 4356160"/>
              <a:gd name="connsiteX52" fmla="*/ 3379808 w 3538582"/>
              <a:gd name="connsiteY52" fmla="*/ 3818596 h 4356160"/>
              <a:gd name="connsiteX53" fmla="*/ 3340045 w 3538582"/>
              <a:gd name="connsiteY53" fmla="*/ 3884305 h 4356160"/>
              <a:gd name="connsiteX54" fmla="*/ 3296115 w 3538582"/>
              <a:gd name="connsiteY54" fmla="*/ 3947985 h 4356160"/>
              <a:gd name="connsiteX55" fmla="*/ 3250076 w 3538582"/>
              <a:gd name="connsiteY55" fmla="*/ 4008058 h 4356160"/>
              <a:gd name="connsiteX56" fmla="*/ 3198293 w 3538582"/>
              <a:gd name="connsiteY56" fmla="*/ 4064041 h 4356160"/>
              <a:gd name="connsiteX57" fmla="*/ 3143359 w 3538582"/>
              <a:gd name="connsiteY57" fmla="*/ 4115910 h 4356160"/>
              <a:gd name="connsiteX58" fmla="*/ 3085274 w 3538582"/>
              <a:gd name="connsiteY58" fmla="*/ 4163664 h 4356160"/>
              <a:gd name="connsiteX59" fmla="*/ 3021445 w 3538582"/>
              <a:gd name="connsiteY59" fmla="*/ 4207331 h 4356160"/>
              <a:gd name="connsiteX60" fmla="*/ 2957565 w 3538582"/>
              <a:gd name="connsiteY60" fmla="*/ 4245814 h 4356160"/>
              <a:gd name="connsiteX61" fmla="*/ 2887915 w 3538582"/>
              <a:gd name="connsiteY61" fmla="*/ 4277618 h 4356160"/>
              <a:gd name="connsiteX62" fmla="*/ 2818212 w 3538582"/>
              <a:gd name="connsiteY62" fmla="*/ 4304240 h 4356160"/>
              <a:gd name="connsiteX63" fmla="*/ 2746373 w 3538582"/>
              <a:gd name="connsiteY63" fmla="*/ 4324663 h 4356160"/>
              <a:gd name="connsiteX64" fmla="*/ 2674483 w 3538582"/>
              <a:gd name="connsiteY64" fmla="*/ 4339904 h 4356160"/>
              <a:gd name="connsiteX65" fmla="*/ 2600989 w 3538582"/>
              <a:gd name="connsiteY65" fmla="*/ 4350496 h 4356160"/>
              <a:gd name="connsiteX66" fmla="*/ 2525361 w 3538582"/>
              <a:gd name="connsiteY66" fmla="*/ 4354891 h 4356160"/>
              <a:gd name="connsiteX67" fmla="*/ 2451255 w 3538582"/>
              <a:gd name="connsiteY67" fmla="*/ 4356160 h 4356160"/>
              <a:gd name="connsiteX68" fmla="*/ 2375013 w 3538582"/>
              <a:gd name="connsiteY68" fmla="*/ 4351230 h 4356160"/>
              <a:gd name="connsiteX69" fmla="*/ 2301336 w 3538582"/>
              <a:gd name="connsiteY69" fmla="*/ 4343683 h 4356160"/>
              <a:gd name="connsiteX70" fmla="*/ 2227607 w 3538582"/>
              <a:gd name="connsiteY70" fmla="*/ 4330954 h 4356160"/>
              <a:gd name="connsiteX71" fmla="*/ 2154360 w 3538582"/>
              <a:gd name="connsiteY71" fmla="*/ 4314591 h 4356160"/>
              <a:gd name="connsiteX72" fmla="*/ 2051969 w 3538582"/>
              <a:gd name="connsiteY72" fmla="*/ 4286603 h 4356160"/>
              <a:gd name="connsiteX73" fmla="*/ 1950034 w 3538582"/>
              <a:gd name="connsiteY73" fmla="*/ 4252390 h 4356160"/>
              <a:gd name="connsiteX74" fmla="*/ 1852187 w 3538582"/>
              <a:gd name="connsiteY74" fmla="*/ 4212434 h 4356160"/>
              <a:gd name="connsiteX75" fmla="*/ 1753779 w 3538582"/>
              <a:gd name="connsiteY75" fmla="*/ 4168338 h 4356160"/>
              <a:gd name="connsiteX76" fmla="*/ 1658445 w 3538582"/>
              <a:gd name="connsiteY76" fmla="*/ 4120582 h 4356160"/>
              <a:gd name="connsiteX77" fmla="*/ 1564125 w 3538582"/>
              <a:gd name="connsiteY77" fmla="*/ 4070742 h 4356160"/>
              <a:gd name="connsiteX78" fmla="*/ 1469780 w 3538582"/>
              <a:gd name="connsiteY78" fmla="*/ 4018313 h 4356160"/>
              <a:gd name="connsiteX79" fmla="*/ 1363922 w 3538582"/>
              <a:gd name="connsiteY79" fmla="*/ 3955114 h 4356160"/>
              <a:gd name="connsiteX80" fmla="*/ 1256490 w 3538582"/>
              <a:gd name="connsiteY80" fmla="*/ 3889858 h 4356160"/>
              <a:gd name="connsiteX81" fmla="*/ 1153171 w 3538582"/>
              <a:gd name="connsiteY81" fmla="*/ 3821450 h 4356160"/>
              <a:gd name="connsiteX82" fmla="*/ 1049319 w 3538582"/>
              <a:gd name="connsiteY82" fmla="*/ 3751494 h 4356160"/>
              <a:gd name="connsiteX83" fmla="*/ 949581 w 3538582"/>
              <a:gd name="connsiteY83" fmla="*/ 3678385 h 4356160"/>
              <a:gd name="connsiteX84" fmla="*/ 850833 w 3538582"/>
              <a:gd name="connsiteY84" fmla="*/ 3600602 h 4356160"/>
              <a:gd name="connsiteX85" fmla="*/ 756732 w 3538582"/>
              <a:gd name="connsiteY85" fmla="*/ 3521216 h 4356160"/>
              <a:gd name="connsiteX86" fmla="*/ 665171 w 3538582"/>
              <a:gd name="connsiteY86" fmla="*/ 3436622 h 4356160"/>
              <a:gd name="connsiteX87" fmla="*/ 576683 w 3538582"/>
              <a:gd name="connsiteY87" fmla="*/ 3348369 h 4356160"/>
              <a:gd name="connsiteX88" fmla="*/ 493859 w 3538582"/>
              <a:gd name="connsiteY88" fmla="*/ 3256430 h 4356160"/>
              <a:gd name="connsiteX89" fmla="*/ 432483 w 3538582"/>
              <a:gd name="connsiteY89" fmla="*/ 3183970 h 4356160"/>
              <a:gd name="connsiteX90" fmla="*/ 374686 w 3538582"/>
              <a:gd name="connsiteY90" fmla="*/ 3106808 h 4356160"/>
              <a:gd name="connsiteX91" fmla="*/ 318948 w 3538582"/>
              <a:gd name="connsiteY91" fmla="*/ 3028071 h 4356160"/>
              <a:gd name="connsiteX92" fmla="*/ 267325 w 3538582"/>
              <a:gd name="connsiteY92" fmla="*/ 2946183 h 4356160"/>
              <a:gd name="connsiteX93" fmla="*/ 220349 w 3538582"/>
              <a:gd name="connsiteY93" fmla="*/ 2862692 h 4356160"/>
              <a:gd name="connsiteX94" fmla="*/ 175431 w 3538582"/>
              <a:gd name="connsiteY94" fmla="*/ 2777626 h 4356160"/>
              <a:gd name="connsiteX95" fmla="*/ 135670 w 3538582"/>
              <a:gd name="connsiteY95" fmla="*/ 2689915 h 4356160"/>
              <a:gd name="connsiteX96" fmla="*/ 101091 w 3538582"/>
              <a:gd name="connsiteY96" fmla="*/ 2602152 h 4356160"/>
              <a:gd name="connsiteX97" fmla="*/ 70626 w 3538582"/>
              <a:gd name="connsiteY97" fmla="*/ 2511238 h 4356160"/>
              <a:gd name="connsiteX98" fmla="*/ 45345 w 3538582"/>
              <a:gd name="connsiteY98" fmla="*/ 2420272 h 4356160"/>
              <a:gd name="connsiteX99" fmla="*/ 26261 w 3538582"/>
              <a:gd name="connsiteY99" fmla="*/ 2327169 h 4356160"/>
              <a:gd name="connsiteX100" fmla="*/ 11825 w 3538582"/>
              <a:gd name="connsiteY100" fmla="*/ 2232464 h 4356160"/>
              <a:gd name="connsiteX101" fmla="*/ 3081 w 3538582"/>
              <a:gd name="connsiteY101" fmla="*/ 2136665 h 4356160"/>
              <a:gd name="connsiteX102" fmla="*/ 0 w 3538582"/>
              <a:gd name="connsiteY102" fmla="*/ 2037180 h 4356160"/>
              <a:gd name="connsiteX103" fmla="*/ 5201 w 3538582"/>
              <a:gd name="connsiteY103" fmla="*/ 1936575 h 4356160"/>
              <a:gd name="connsiteX104" fmla="*/ 15610 w 3538582"/>
              <a:gd name="connsiteY104" fmla="*/ 1838509 h 4356160"/>
              <a:gd name="connsiteX105" fmla="*/ 31710 w 3538582"/>
              <a:gd name="connsiteY105" fmla="*/ 1739348 h 4356160"/>
              <a:gd name="connsiteX106" fmla="*/ 53020 w 3538582"/>
              <a:gd name="connsiteY106" fmla="*/ 1642727 h 4356160"/>
              <a:gd name="connsiteX107" fmla="*/ 78469 w 3538582"/>
              <a:gd name="connsiteY107" fmla="*/ 1545545 h 4356160"/>
              <a:gd name="connsiteX108" fmla="*/ 110677 w 3538582"/>
              <a:gd name="connsiteY108" fmla="*/ 1450368 h 4356160"/>
              <a:gd name="connsiteX109" fmla="*/ 146518 w 3538582"/>
              <a:gd name="connsiteY109" fmla="*/ 1355672 h 4356160"/>
              <a:gd name="connsiteX110" fmla="*/ 186018 w 3538582"/>
              <a:gd name="connsiteY110" fmla="*/ 1264049 h 4356160"/>
              <a:gd name="connsiteX111" fmla="*/ 229660 w 3538582"/>
              <a:gd name="connsiteY111" fmla="*/ 1171866 h 4356160"/>
              <a:gd name="connsiteX112" fmla="*/ 277468 w 3538582"/>
              <a:gd name="connsiteY112" fmla="*/ 1081714 h 4356160"/>
              <a:gd name="connsiteX113" fmla="*/ 327359 w 3538582"/>
              <a:gd name="connsiteY113" fmla="*/ 992577 h 4356160"/>
              <a:gd name="connsiteX114" fmla="*/ 380911 w 3538582"/>
              <a:gd name="connsiteY114" fmla="*/ 906514 h 4356160"/>
              <a:gd name="connsiteX115" fmla="*/ 436546 w 3538582"/>
              <a:gd name="connsiteY115" fmla="*/ 821466 h 4356160"/>
              <a:gd name="connsiteX116" fmla="*/ 495306 w 3538582"/>
              <a:gd name="connsiteY116" fmla="*/ 737941 h 4356160"/>
              <a:gd name="connsiteX117" fmla="*/ 555134 w 3538582"/>
              <a:gd name="connsiteY117" fmla="*/ 657515 h 4356160"/>
              <a:gd name="connsiteX118" fmla="*/ 611914 w 3538582"/>
              <a:gd name="connsiteY118" fmla="*/ 583339 h 4356160"/>
              <a:gd name="connsiteX119" fmla="*/ 670806 w 3538582"/>
              <a:gd name="connsiteY119" fmla="*/ 512771 h 4356160"/>
              <a:gd name="connsiteX120" fmla="*/ 731781 w 3538582"/>
              <a:gd name="connsiteY120" fmla="*/ 443218 h 4356160"/>
              <a:gd name="connsiteX121" fmla="*/ 795373 w 3538582"/>
              <a:gd name="connsiteY121" fmla="*/ 376230 h 4356160"/>
              <a:gd name="connsiteX122" fmla="*/ 862625 w 3538582"/>
              <a:gd name="connsiteY122" fmla="*/ 312315 h 4356160"/>
              <a:gd name="connsiteX123" fmla="*/ 931477 w 3538582"/>
              <a:gd name="connsiteY123" fmla="*/ 253048 h 4356160"/>
              <a:gd name="connsiteX124" fmla="*/ 1006074 w 3538582"/>
              <a:gd name="connsiteY124" fmla="*/ 197871 h 4356160"/>
              <a:gd name="connsiteX125" fmla="*/ 1065280 w 3538582"/>
              <a:gd name="connsiteY125" fmla="*/ 158398 h 4356160"/>
              <a:gd name="connsiteX126" fmla="*/ 1128653 w 3538582"/>
              <a:gd name="connsiteY126" fmla="*/ 120955 h 4356160"/>
              <a:gd name="connsiteX127" fmla="*/ 1192079 w 3538582"/>
              <a:gd name="connsiteY127" fmla="*/ 88696 h 4356160"/>
              <a:gd name="connsiteX128" fmla="*/ 1258656 w 3538582"/>
              <a:gd name="connsiteY128" fmla="*/ 60552 h 4356160"/>
              <a:gd name="connsiteX129" fmla="*/ 1325819 w 3538582"/>
              <a:gd name="connsiteY129" fmla="*/ 39139 h 4356160"/>
              <a:gd name="connsiteX130" fmla="*/ 1395601 w 3538582"/>
              <a:gd name="connsiteY130" fmla="*/ 20292 h 4356160"/>
              <a:gd name="connsiteX131" fmla="*/ 1465434 w 3538582"/>
              <a:gd name="connsiteY131" fmla="*/ 6627 h 4356160"/>
              <a:gd name="connsiteX132" fmla="*/ 1536896 w 3538582"/>
              <a:gd name="connsiteY132" fmla="*/ 201 h 435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538582" h="4356160">
                <a:moveTo>
                  <a:pt x="2875078" y="352880"/>
                </a:moveTo>
                <a:cubicBezTo>
                  <a:pt x="2952240" y="357622"/>
                  <a:pt x="3036552" y="390976"/>
                  <a:pt x="3109727" y="451818"/>
                </a:cubicBezTo>
                <a:cubicBezTo>
                  <a:pt x="3256074" y="573502"/>
                  <a:pt x="3302451" y="759055"/>
                  <a:pt x="3213312" y="866264"/>
                </a:cubicBezTo>
                <a:cubicBezTo>
                  <a:pt x="3124171" y="973472"/>
                  <a:pt x="2933270" y="961739"/>
                  <a:pt x="2786922" y="840056"/>
                </a:cubicBezTo>
                <a:cubicBezTo>
                  <a:pt x="2640573" y="718373"/>
                  <a:pt x="2594197" y="532819"/>
                  <a:pt x="2683337" y="425610"/>
                </a:cubicBezTo>
                <a:cubicBezTo>
                  <a:pt x="2727906" y="372005"/>
                  <a:pt x="2797917" y="348137"/>
                  <a:pt x="2875078" y="352880"/>
                </a:cubicBezTo>
                <a:close/>
                <a:moveTo>
                  <a:pt x="1607903" y="0"/>
                </a:moveTo>
                <a:lnTo>
                  <a:pt x="1675328" y="4500"/>
                </a:lnTo>
                <a:lnTo>
                  <a:pt x="1742300" y="15225"/>
                </a:lnTo>
                <a:lnTo>
                  <a:pt x="1808815" y="32174"/>
                </a:lnTo>
                <a:lnTo>
                  <a:pt x="1871750" y="53824"/>
                </a:lnTo>
                <a:lnTo>
                  <a:pt x="1941522" y="85253"/>
                </a:lnTo>
                <a:lnTo>
                  <a:pt x="2008221" y="120341"/>
                </a:lnTo>
                <a:lnTo>
                  <a:pt x="2068240" y="161198"/>
                </a:lnTo>
                <a:lnTo>
                  <a:pt x="2126229" y="206222"/>
                </a:lnTo>
                <a:lnTo>
                  <a:pt x="2179088" y="256482"/>
                </a:lnTo>
                <a:lnTo>
                  <a:pt x="2227324" y="310934"/>
                </a:lnTo>
                <a:lnTo>
                  <a:pt x="2270938" y="369579"/>
                </a:lnTo>
                <a:lnTo>
                  <a:pt x="2308379" y="432953"/>
                </a:lnTo>
                <a:lnTo>
                  <a:pt x="2344298" y="499451"/>
                </a:lnTo>
                <a:lnTo>
                  <a:pt x="2373003" y="570169"/>
                </a:lnTo>
                <a:lnTo>
                  <a:pt x="2387369" y="606823"/>
                </a:lnTo>
                <a:lnTo>
                  <a:pt x="2424084" y="700784"/>
                </a:lnTo>
                <a:lnTo>
                  <a:pt x="2488279" y="846816"/>
                </a:lnTo>
                <a:lnTo>
                  <a:pt x="2559713" y="991221"/>
                </a:lnTo>
                <a:lnTo>
                  <a:pt x="2635288" y="1135064"/>
                </a:lnTo>
                <a:lnTo>
                  <a:pt x="2716019" y="1276264"/>
                </a:lnTo>
                <a:lnTo>
                  <a:pt x="2799317" y="1414845"/>
                </a:lnTo>
                <a:lnTo>
                  <a:pt x="2885152" y="1548219"/>
                </a:lnTo>
                <a:lnTo>
                  <a:pt x="2953601" y="1653779"/>
                </a:lnTo>
                <a:lnTo>
                  <a:pt x="3020475" y="1757283"/>
                </a:lnTo>
                <a:lnTo>
                  <a:pt x="3087374" y="1863378"/>
                </a:lnTo>
                <a:lnTo>
                  <a:pt x="3151683" y="1969498"/>
                </a:lnTo>
                <a:lnTo>
                  <a:pt x="3212385" y="2077729"/>
                </a:lnTo>
                <a:lnTo>
                  <a:pt x="3270496" y="2185986"/>
                </a:lnTo>
                <a:lnTo>
                  <a:pt x="3325026" y="2298944"/>
                </a:lnTo>
                <a:lnTo>
                  <a:pt x="3374374" y="2411954"/>
                </a:lnTo>
                <a:lnTo>
                  <a:pt x="3409513" y="2503857"/>
                </a:lnTo>
                <a:lnTo>
                  <a:pt x="3441019" y="2595279"/>
                </a:lnTo>
                <a:lnTo>
                  <a:pt x="3469453" y="2690362"/>
                </a:lnTo>
                <a:lnTo>
                  <a:pt x="3492703" y="2785494"/>
                </a:lnTo>
                <a:lnTo>
                  <a:pt x="3510771" y="2880681"/>
                </a:lnTo>
                <a:lnTo>
                  <a:pt x="3525741" y="2976936"/>
                </a:lnTo>
                <a:lnTo>
                  <a:pt x="3533978" y="3073777"/>
                </a:lnTo>
                <a:lnTo>
                  <a:pt x="3538582" y="3170136"/>
                </a:lnTo>
                <a:lnTo>
                  <a:pt x="3535412" y="3266574"/>
                </a:lnTo>
                <a:lnTo>
                  <a:pt x="3526018" y="3362557"/>
                </a:lnTo>
                <a:lnTo>
                  <a:pt x="3509892" y="3459126"/>
                </a:lnTo>
                <a:lnTo>
                  <a:pt x="3493022" y="3533415"/>
                </a:lnTo>
                <a:lnTo>
                  <a:pt x="3472518" y="3607223"/>
                </a:lnTo>
                <a:lnTo>
                  <a:pt x="3445256" y="3679026"/>
                </a:lnTo>
                <a:lnTo>
                  <a:pt x="3414362" y="3750347"/>
                </a:lnTo>
                <a:lnTo>
                  <a:pt x="3379808" y="3818596"/>
                </a:lnTo>
                <a:lnTo>
                  <a:pt x="3340045" y="3884305"/>
                </a:lnTo>
                <a:lnTo>
                  <a:pt x="3296115" y="3947985"/>
                </a:lnTo>
                <a:lnTo>
                  <a:pt x="3250076" y="4008058"/>
                </a:lnTo>
                <a:lnTo>
                  <a:pt x="3198293" y="4064041"/>
                </a:lnTo>
                <a:lnTo>
                  <a:pt x="3143359" y="4115910"/>
                </a:lnTo>
                <a:lnTo>
                  <a:pt x="3085274" y="4163664"/>
                </a:lnTo>
                <a:lnTo>
                  <a:pt x="3021445" y="4207331"/>
                </a:lnTo>
                <a:lnTo>
                  <a:pt x="2957565" y="4245814"/>
                </a:lnTo>
                <a:lnTo>
                  <a:pt x="2887915" y="4277618"/>
                </a:lnTo>
                <a:lnTo>
                  <a:pt x="2818212" y="4304240"/>
                </a:lnTo>
                <a:lnTo>
                  <a:pt x="2746373" y="4324663"/>
                </a:lnTo>
                <a:lnTo>
                  <a:pt x="2674483" y="4339904"/>
                </a:lnTo>
                <a:lnTo>
                  <a:pt x="2600989" y="4350496"/>
                </a:lnTo>
                <a:lnTo>
                  <a:pt x="2525361" y="4354891"/>
                </a:lnTo>
                <a:lnTo>
                  <a:pt x="2451255" y="4356160"/>
                </a:lnTo>
                <a:lnTo>
                  <a:pt x="2375013" y="4351230"/>
                </a:lnTo>
                <a:lnTo>
                  <a:pt x="2301336" y="4343683"/>
                </a:lnTo>
                <a:lnTo>
                  <a:pt x="2227607" y="4330954"/>
                </a:lnTo>
                <a:lnTo>
                  <a:pt x="2154360" y="4314591"/>
                </a:lnTo>
                <a:lnTo>
                  <a:pt x="2051969" y="4286603"/>
                </a:lnTo>
                <a:lnTo>
                  <a:pt x="1950034" y="4252390"/>
                </a:lnTo>
                <a:lnTo>
                  <a:pt x="1852187" y="4212434"/>
                </a:lnTo>
                <a:lnTo>
                  <a:pt x="1753779" y="4168338"/>
                </a:lnTo>
                <a:lnTo>
                  <a:pt x="1658445" y="4120582"/>
                </a:lnTo>
                <a:lnTo>
                  <a:pt x="1564125" y="4070742"/>
                </a:lnTo>
                <a:lnTo>
                  <a:pt x="1469780" y="4018313"/>
                </a:lnTo>
                <a:lnTo>
                  <a:pt x="1363922" y="3955114"/>
                </a:lnTo>
                <a:lnTo>
                  <a:pt x="1256490" y="3889858"/>
                </a:lnTo>
                <a:lnTo>
                  <a:pt x="1153171" y="3821450"/>
                </a:lnTo>
                <a:lnTo>
                  <a:pt x="1049319" y="3751494"/>
                </a:lnTo>
                <a:lnTo>
                  <a:pt x="949581" y="3678385"/>
                </a:lnTo>
                <a:lnTo>
                  <a:pt x="850833" y="3600602"/>
                </a:lnTo>
                <a:lnTo>
                  <a:pt x="756732" y="3521216"/>
                </a:lnTo>
                <a:lnTo>
                  <a:pt x="665171" y="3436622"/>
                </a:lnTo>
                <a:lnTo>
                  <a:pt x="576683" y="3348369"/>
                </a:lnTo>
                <a:lnTo>
                  <a:pt x="493859" y="3256430"/>
                </a:lnTo>
                <a:lnTo>
                  <a:pt x="432483" y="3183970"/>
                </a:lnTo>
                <a:lnTo>
                  <a:pt x="374686" y="3106808"/>
                </a:lnTo>
                <a:lnTo>
                  <a:pt x="318948" y="3028071"/>
                </a:lnTo>
                <a:lnTo>
                  <a:pt x="267325" y="2946183"/>
                </a:lnTo>
                <a:lnTo>
                  <a:pt x="220349" y="2862692"/>
                </a:lnTo>
                <a:lnTo>
                  <a:pt x="175431" y="2777626"/>
                </a:lnTo>
                <a:lnTo>
                  <a:pt x="135670" y="2689915"/>
                </a:lnTo>
                <a:lnTo>
                  <a:pt x="101091" y="2602152"/>
                </a:lnTo>
                <a:lnTo>
                  <a:pt x="70626" y="2511238"/>
                </a:lnTo>
                <a:lnTo>
                  <a:pt x="45345" y="2420272"/>
                </a:lnTo>
                <a:lnTo>
                  <a:pt x="26261" y="2327169"/>
                </a:lnTo>
                <a:lnTo>
                  <a:pt x="11825" y="2232464"/>
                </a:lnTo>
                <a:lnTo>
                  <a:pt x="3081" y="2136665"/>
                </a:lnTo>
                <a:lnTo>
                  <a:pt x="0" y="2037180"/>
                </a:lnTo>
                <a:lnTo>
                  <a:pt x="5201" y="1936575"/>
                </a:lnTo>
                <a:lnTo>
                  <a:pt x="15610" y="1838509"/>
                </a:lnTo>
                <a:lnTo>
                  <a:pt x="31710" y="1739348"/>
                </a:lnTo>
                <a:lnTo>
                  <a:pt x="53020" y="1642727"/>
                </a:lnTo>
                <a:lnTo>
                  <a:pt x="78469" y="1545545"/>
                </a:lnTo>
                <a:lnTo>
                  <a:pt x="110677" y="1450368"/>
                </a:lnTo>
                <a:lnTo>
                  <a:pt x="146518" y="1355672"/>
                </a:lnTo>
                <a:lnTo>
                  <a:pt x="186018" y="1264049"/>
                </a:lnTo>
                <a:lnTo>
                  <a:pt x="229660" y="1171866"/>
                </a:lnTo>
                <a:lnTo>
                  <a:pt x="277468" y="1081714"/>
                </a:lnTo>
                <a:lnTo>
                  <a:pt x="327359" y="992577"/>
                </a:lnTo>
                <a:lnTo>
                  <a:pt x="380911" y="906514"/>
                </a:lnTo>
                <a:lnTo>
                  <a:pt x="436546" y="821466"/>
                </a:lnTo>
                <a:lnTo>
                  <a:pt x="495306" y="737941"/>
                </a:lnTo>
                <a:lnTo>
                  <a:pt x="555134" y="657515"/>
                </a:lnTo>
                <a:lnTo>
                  <a:pt x="611914" y="583339"/>
                </a:lnTo>
                <a:lnTo>
                  <a:pt x="670806" y="512771"/>
                </a:lnTo>
                <a:lnTo>
                  <a:pt x="731781" y="443218"/>
                </a:lnTo>
                <a:lnTo>
                  <a:pt x="795373" y="376230"/>
                </a:lnTo>
                <a:lnTo>
                  <a:pt x="862625" y="312315"/>
                </a:lnTo>
                <a:lnTo>
                  <a:pt x="931477" y="253048"/>
                </a:lnTo>
                <a:lnTo>
                  <a:pt x="1006074" y="197871"/>
                </a:lnTo>
                <a:lnTo>
                  <a:pt x="1065280" y="158398"/>
                </a:lnTo>
                <a:lnTo>
                  <a:pt x="1128653" y="120955"/>
                </a:lnTo>
                <a:lnTo>
                  <a:pt x="1192079" y="88696"/>
                </a:lnTo>
                <a:lnTo>
                  <a:pt x="1258656" y="60552"/>
                </a:lnTo>
                <a:lnTo>
                  <a:pt x="1325819" y="39139"/>
                </a:lnTo>
                <a:lnTo>
                  <a:pt x="1395601" y="20292"/>
                </a:lnTo>
                <a:lnTo>
                  <a:pt x="1465434" y="6627"/>
                </a:lnTo>
                <a:lnTo>
                  <a:pt x="1536896" y="201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C6EB80-9D1F-B748-9357-87BCAE9457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670289 w 3286532"/>
              <a:gd name="connsiteY0" fmla="*/ 327745 h 4045874"/>
              <a:gd name="connsiteX1" fmla="*/ 2888224 w 3286532"/>
              <a:gd name="connsiteY1" fmla="*/ 419635 h 4045874"/>
              <a:gd name="connsiteX2" fmla="*/ 2984431 w 3286532"/>
              <a:gd name="connsiteY2" fmla="*/ 804561 h 4045874"/>
              <a:gd name="connsiteX3" fmla="*/ 2588412 w 3286532"/>
              <a:gd name="connsiteY3" fmla="*/ 780220 h 4045874"/>
              <a:gd name="connsiteX4" fmla="*/ 2492205 w 3286532"/>
              <a:gd name="connsiteY4" fmla="*/ 395294 h 4045874"/>
              <a:gd name="connsiteX5" fmla="*/ 2670289 w 3286532"/>
              <a:gd name="connsiteY5" fmla="*/ 327745 h 4045874"/>
              <a:gd name="connsiteX6" fmla="*/ 1493374 w 3286532"/>
              <a:gd name="connsiteY6" fmla="*/ 0 h 4045874"/>
              <a:gd name="connsiteX7" fmla="*/ 1555996 w 3286532"/>
              <a:gd name="connsiteY7" fmla="*/ 4180 h 4045874"/>
              <a:gd name="connsiteX8" fmla="*/ 1618198 w 3286532"/>
              <a:gd name="connsiteY8" fmla="*/ 14141 h 4045874"/>
              <a:gd name="connsiteX9" fmla="*/ 1679975 w 3286532"/>
              <a:gd name="connsiteY9" fmla="*/ 29882 h 4045874"/>
              <a:gd name="connsiteX10" fmla="*/ 1738427 w 3286532"/>
              <a:gd name="connsiteY10" fmla="*/ 49990 h 4045874"/>
              <a:gd name="connsiteX11" fmla="*/ 1803229 w 3286532"/>
              <a:gd name="connsiteY11" fmla="*/ 79181 h 4045874"/>
              <a:gd name="connsiteX12" fmla="*/ 1865177 w 3286532"/>
              <a:gd name="connsiteY12" fmla="*/ 111769 h 4045874"/>
              <a:gd name="connsiteX13" fmla="*/ 1920921 w 3286532"/>
              <a:gd name="connsiteY13" fmla="*/ 149716 h 4045874"/>
              <a:gd name="connsiteX14" fmla="*/ 1974780 w 3286532"/>
              <a:gd name="connsiteY14" fmla="*/ 191533 h 4045874"/>
              <a:gd name="connsiteX15" fmla="*/ 2023874 w 3286532"/>
              <a:gd name="connsiteY15" fmla="*/ 238213 h 4045874"/>
              <a:gd name="connsiteX16" fmla="*/ 2068674 w 3286532"/>
              <a:gd name="connsiteY16" fmla="*/ 288786 h 4045874"/>
              <a:gd name="connsiteX17" fmla="*/ 2109181 w 3286532"/>
              <a:gd name="connsiteY17" fmla="*/ 343254 h 4045874"/>
              <a:gd name="connsiteX18" fmla="*/ 2143955 w 3286532"/>
              <a:gd name="connsiteY18" fmla="*/ 402114 h 4045874"/>
              <a:gd name="connsiteX19" fmla="*/ 2177316 w 3286532"/>
              <a:gd name="connsiteY19" fmla="*/ 463876 h 4045874"/>
              <a:gd name="connsiteX20" fmla="*/ 2203976 w 3286532"/>
              <a:gd name="connsiteY20" fmla="*/ 529556 h 4045874"/>
              <a:gd name="connsiteX21" fmla="*/ 2217319 w 3286532"/>
              <a:gd name="connsiteY21" fmla="*/ 563600 h 4045874"/>
              <a:gd name="connsiteX22" fmla="*/ 2251419 w 3286532"/>
              <a:gd name="connsiteY22" fmla="*/ 650868 h 4045874"/>
              <a:gd name="connsiteX23" fmla="*/ 2311041 w 3286532"/>
              <a:gd name="connsiteY23" fmla="*/ 786498 h 4045874"/>
              <a:gd name="connsiteX24" fmla="*/ 2377387 w 3286532"/>
              <a:gd name="connsiteY24" fmla="*/ 920617 h 4045874"/>
              <a:gd name="connsiteX25" fmla="*/ 2447579 w 3286532"/>
              <a:gd name="connsiteY25" fmla="*/ 1054214 h 4045874"/>
              <a:gd name="connsiteX26" fmla="*/ 2522560 w 3286532"/>
              <a:gd name="connsiteY26" fmla="*/ 1185357 h 4045874"/>
              <a:gd name="connsiteX27" fmla="*/ 2599924 w 3286532"/>
              <a:gd name="connsiteY27" fmla="*/ 1314067 h 4045874"/>
              <a:gd name="connsiteX28" fmla="*/ 2679645 w 3286532"/>
              <a:gd name="connsiteY28" fmla="*/ 1437941 h 4045874"/>
              <a:gd name="connsiteX29" fmla="*/ 2743219 w 3286532"/>
              <a:gd name="connsiteY29" fmla="*/ 1535982 h 4045874"/>
              <a:gd name="connsiteX30" fmla="*/ 2805329 w 3286532"/>
              <a:gd name="connsiteY30" fmla="*/ 1632113 h 4045874"/>
              <a:gd name="connsiteX31" fmla="*/ 2867463 w 3286532"/>
              <a:gd name="connsiteY31" fmla="*/ 1730651 h 4045874"/>
              <a:gd name="connsiteX32" fmla="*/ 2927192 w 3286532"/>
              <a:gd name="connsiteY32" fmla="*/ 1829212 h 4045874"/>
              <a:gd name="connsiteX33" fmla="*/ 2983570 w 3286532"/>
              <a:gd name="connsiteY33" fmla="*/ 1929734 h 4045874"/>
              <a:gd name="connsiteX34" fmla="*/ 3037542 w 3286532"/>
              <a:gd name="connsiteY34" fmla="*/ 2030280 h 4045874"/>
              <a:gd name="connsiteX35" fmla="*/ 3088188 w 3286532"/>
              <a:gd name="connsiteY35" fmla="*/ 2135192 h 4045874"/>
              <a:gd name="connsiteX36" fmla="*/ 3134021 w 3286532"/>
              <a:gd name="connsiteY36" fmla="*/ 2240152 h 4045874"/>
              <a:gd name="connsiteX37" fmla="*/ 3166657 w 3286532"/>
              <a:gd name="connsiteY37" fmla="*/ 2325509 h 4045874"/>
              <a:gd name="connsiteX38" fmla="*/ 3195918 w 3286532"/>
              <a:gd name="connsiteY38" fmla="*/ 2410419 h 4045874"/>
              <a:gd name="connsiteX39" fmla="*/ 3222327 w 3286532"/>
              <a:gd name="connsiteY39" fmla="*/ 2498730 h 4045874"/>
              <a:gd name="connsiteX40" fmla="*/ 3243921 w 3286532"/>
              <a:gd name="connsiteY40" fmla="*/ 2587085 h 4045874"/>
              <a:gd name="connsiteX41" fmla="*/ 3260702 w 3286532"/>
              <a:gd name="connsiteY41" fmla="*/ 2675492 h 4045874"/>
              <a:gd name="connsiteX42" fmla="*/ 3274606 w 3286532"/>
              <a:gd name="connsiteY42" fmla="*/ 2764891 h 4045874"/>
              <a:gd name="connsiteX43" fmla="*/ 3282256 w 3286532"/>
              <a:gd name="connsiteY43" fmla="*/ 2854834 h 4045874"/>
              <a:gd name="connsiteX44" fmla="*/ 3286532 w 3286532"/>
              <a:gd name="connsiteY44" fmla="*/ 2944330 h 4045874"/>
              <a:gd name="connsiteX45" fmla="*/ 3283588 w 3286532"/>
              <a:gd name="connsiteY45" fmla="*/ 3033899 h 4045874"/>
              <a:gd name="connsiteX46" fmla="*/ 3274863 w 3286532"/>
              <a:gd name="connsiteY46" fmla="*/ 3123045 h 4045874"/>
              <a:gd name="connsiteX47" fmla="*/ 3259886 w 3286532"/>
              <a:gd name="connsiteY47" fmla="*/ 3212735 h 4045874"/>
              <a:gd name="connsiteX48" fmla="*/ 3244217 w 3286532"/>
              <a:gd name="connsiteY48" fmla="*/ 3281733 h 4045874"/>
              <a:gd name="connsiteX49" fmla="*/ 3225174 w 3286532"/>
              <a:gd name="connsiteY49" fmla="*/ 3350283 h 4045874"/>
              <a:gd name="connsiteX50" fmla="*/ 3199854 w 3286532"/>
              <a:gd name="connsiteY50" fmla="*/ 3416972 h 4045874"/>
              <a:gd name="connsiteX51" fmla="*/ 3171160 w 3286532"/>
              <a:gd name="connsiteY51" fmla="*/ 3483213 h 4045874"/>
              <a:gd name="connsiteX52" fmla="*/ 3139067 w 3286532"/>
              <a:gd name="connsiteY52" fmla="*/ 3546600 h 4045874"/>
              <a:gd name="connsiteX53" fmla="*/ 3102137 w 3286532"/>
              <a:gd name="connsiteY53" fmla="*/ 3607629 h 4045874"/>
              <a:gd name="connsiteX54" fmla="*/ 3061336 w 3286532"/>
              <a:gd name="connsiteY54" fmla="*/ 3666773 h 4045874"/>
              <a:gd name="connsiteX55" fmla="*/ 3018576 w 3286532"/>
              <a:gd name="connsiteY55" fmla="*/ 3722567 h 4045874"/>
              <a:gd name="connsiteX56" fmla="*/ 2970482 w 3286532"/>
              <a:gd name="connsiteY56" fmla="*/ 3774563 h 4045874"/>
              <a:gd name="connsiteX57" fmla="*/ 2919461 w 3286532"/>
              <a:gd name="connsiteY57" fmla="*/ 3822737 h 4045874"/>
              <a:gd name="connsiteX58" fmla="*/ 2865513 w 3286532"/>
              <a:gd name="connsiteY58" fmla="*/ 3867089 h 4045874"/>
              <a:gd name="connsiteX59" fmla="*/ 2806230 w 3286532"/>
              <a:gd name="connsiteY59" fmla="*/ 3907646 h 4045874"/>
              <a:gd name="connsiteX60" fmla="*/ 2746900 w 3286532"/>
              <a:gd name="connsiteY60" fmla="*/ 3943388 h 4045874"/>
              <a:gd name="connsiteX61" fmla="*/ 2682212 w 3286532"/>
              <a:gd name="connsiteY61" fmla="*/ 3972927 h 4045874"/>
              <a:gd name="connsiteX62" fmla="*/ 2617473 w 3286532"/>
              <a:gd name="connsiteY62" fmla="*/ 3997652 h 4045874"/>
              <a:gd name="connsiteX63" fmla="*/ 2550751 w 3286532"/>
              <a:gd name="connsiteY63" fmla="*/ 4016621 h 4045874"/>
              <a:gd name="connsiteX64" fmla="*/ 2483982 w 3286532"/>
              <a:gd name="connsiteY64" fmla="*/ 4030776 h 4045874"/>
              <a:gd name="connsiteX65" fmla="*/ 2415723 w 3286532"/>
              <a:gd name="connsiteY65" fmla="*/ 4040614 h 4045874"/>
              <a:gd name="connsiteX66" fmla="*/ 2345482 w 3286532"/>
              <a:gd name="connsiteY66" fmla="*/ 4044696 h 4045874"/>
              <a:gd name="connsiteX67" fmla="*/ 2276654 w 3286532"/>
              <a:gd name="connsiteY67" fmla="*/ 4045874 h 4045874"/>
              <a:gd name="connsiteX68" fmla="*/ 2205843 w 3286532"/>
              <a:gd name="connsiteY68" fmla="*/ 4041295 h 4045874"/>
              <a:gd name="connsiteX69" fmla="*/ 2137414 w 3286532"/>
              <a:gd name="connsiteY69" fmla="*/ 4034286 h 4045874"/>
              <a:gd name="connsiteX70" fmla="*/ 2068937 w 3286532"/>
              <a:gd name="connsiteY70" fmla="*/ 4022464 h 4045874"/>
              <a:gd name="connsiteX71" fmla="*/ 2000907 w 3286532"/>
              <a:gd name="connsiteY71" fmla="*/ 4007266 h 4045874"/>
              <a:gd name="connsiteX72" fmla="*/ 1905809 w 3286532"/>
              <a:gd name="connsiteY72" fmla="*/ 3981272 h 4045874"/>
              <a:gd name="connsiteX73" fmla="*/ 1811135 w 3286532"/>
              <a:gd name="connsiteY73" fmla="*/ 3949496 h 4045874"/>
              <a:gd name="connsiteX74" fmla="*/ 1720258 w 3286532"/>
              <a:gd name="connsiteY74" fmla="*/ 3912386 h 4045874"/>
              <a:gd name="connsiteX75" fmla="*/ 1628859 w 3286532"/>
              <a:gd name="connsiteY75" fmla="*/ 3871431 h 4045874"/>
              <a:gd name="connsiteX76" fmla="*/ 1540316 w 3286532"/>
              <a:gd name="connsiteY76" fmla="*/ 3827076 h 4045874"/>
              <a:gd name="connsiteX77" fmla="*/ 1452714 w 3286532"/>
              <a:gd name="connsiteY77" fmla="*/ 3780786 h 4045874"/>
              <a:gd name="connsiteX78" fmla="*/ 1365089 w 3286532"/>
              <a:gd name="connsiteY78" fmla="*/ 3732092 h 4045874"/>
              <a:gd name="connsiteX79" fmla="*/ 1266771 w 3286532"/>
              <a:gd name="connsiteY79" fmla="*/ 3673394 h 4045874"/>
              <a:gd name="connsiteX80" fmla="*/ 1166992 w 3286532"/>
              <a:gd name="connsiteY80" fmla="*/ 3612786 h 4045874"/>
              <a:gd name="connsiteX81" fmla="*/ 1071032 w 3286532"/>
              <a:gd name="connsiteY81" fmla="*/ 3549251 h 4045874"/>
              <a:gd name="connsiteX82" fmla="*/ 974577 w 3286532"/>
              <a:gd name="connsiteY82" fmla="*/ 3484278 h 4045874"/>
              <a:gd name="connsiteX83" fmla="*/ 881943 w 3286532"/>
              <a:gd name="connsiteY83" fmla="*/ 3416377 h 4045874"/>
              <a:gd name="connsiteX84" fmla="*/ 790229 w 3286532"/>
              <a:gd name="connsiteY84" fmla="*/ 3344134 h 4045874"/>
              <a:gd name="connsiteX85" fmla="*/ 702831 w 3286532"/>
              <a:gd name="connsiteY85" fmla="*/ 3270403 h 4045874"/>
              <a:gd name="connsiteX86" fmla="*/ 617792 w 3286532"/>
              <a:gd name="connsiteY86" fmla="*/ 3191834 h 4045874"/>
              <a:gd name="connsiteX87" fmla="*/ 535607 w 3286532"/>
              <a:gd name="connsiteY87" fmla="*/ 3109867 h 4045874"/>
              <a:gd name="connsiteX88" fmla="*/ 458682 w 3286532"/>
              <a:gd name="connsiteY88" fmla="*/ 3024477 h 4045874"/>
              <a:gd name="connsiteX89" fmla="*/ 401678 w 3286532"/>
              <a:gd name="connsiteY89" fmla="*/ 2957178 h 4045874"/>
              <a:gd name="connsiteX90" fmla="*/ 347998 w 3286532"/>
              <a:gd name="connsiteY90" fmla="*/ 2885513 h 4045874"/>
              <a:gd name="connsiteX91" fmla="*/ 296230 w 3286532"/>
              <a:gd name="connsiteY91" fmla="*/ 2812384 h 4045874"/>
              <a:gd name="connsiteX92" fmla="*/ 248284 w 3286532"/>
              <a:gd name="connsiteY92" fmla="*/ 2736329 h 4045874"/>
              <a:gd name="connsiteX93" fmla="*/ 204654 w 3286532"/>
              <a:gd name="connsiteY93" fmla="*/ 2658785 h 4045874"/>
              <a:gd name="connsiteX94" fmla="*/ 162935 w 3286532"/>
              <a:gd name="connsiteY94" fmla="*/ 2579778 h 4045874"/>
              <a:gd name="connsiteX95" fmla="*/ 126006 w 3286532"/>
              <a:gd name="connsiteY95" fmla="*/ 2498315 h 4045874"/>
              <a:gd name="connsiteX96" fmla="*/ 93891 w 3286532"/>
              <a:gd name="connsiteY96" fmla="*/ 2416803 h 4045874"/>
              <a:gd name="connsiteX97" fmla="*/ 65596 w 3286532"/>
              <a:gd name="connsiteY97" fmla="*/ 2332365 h 4045874"/>
              <a:gd name="connsiteX98" fmla="*/ 42115 w 3286532"/>
              <a:gd name="connsiteY98" fmla="*/ 2247878 h 4045874"/>
              <a:gd name="connsiteX99" fmla="*/ 24391 w 3286532"/>
              <a:gd name="connsiteY99" fmla="*/ 2161407 h 4045874"/>
              <a:gd name="connsiteX100" fmla="*/ 10983 w 3286532"/>
              <a:gd name="connsiteY100" fmla="*/ 2073447 h 4045874"/>
              <a:gd name="connsiteX101" fmla="*/ 2862 w 3286532"/>
              <a:gd name="connsiteY101" fmla="*/ 1984472 h 4045874"/>
              <a:gd name="connsiteX102" fmla="*/ 0 w 3286532"/>
              <a:gd name="connsiteY102" fmla="*/ 1892073 h 4045874"/>
              <a:gd name="connsiteX103" fmla="*/ 4831 w 3286532"/>
              <a:gd name="connsiteY103" fmla="*/ 1798634 h 4045874"/>
              <a:gd name="connsiteX104" fmla="*/ 14498 w 3286532"/>
              <a:gd name="connsiteY104" fmla="*/ 1707554 h 4045874"/>
              <a:gd name="connsiteX105" fmla="*/ 29451 w 3286532"/>
              <a:gd name="connsiteY105" fmla="*/ 1615456 h 4045874"/>
              <a:gd name="connsiteX106" fmla="*/ 49244 w 3286532"/>
              <a:gd name="connsiteY106" fmla="*/ 1525717 h 4045874"/>
              <a:gd name="connsiteX107" fmla="*/ 72880 w 3286532"/>
              <a:gd name="connsiteY107" fmla="*/ 1435457 h 4045874"/>
              <a:gd name="connsiteX108" fmla="*/ 102794 w 3286532"/>
              <a:gd name="connsiteY108" fmla="*/ 1347059 h 4045874"/>
              <a:gd name="connsiteX109" fmla="*/ 136082 w 3286532"/>
              <a:gd name="connsiteY109" fmla="*/ 1259109 h 4045874"/>
              <a:gd name="connsiteX110" fmla="*/ 172768 w 3286532"/>
              <a:gd name="connsiteY110" fmla="*/ 1174012 h 4045874"/>
              <a:gd name="connsiteX111" fmla="*/ 213302 w 3286532"/>
              <a:gd name="connsiteY111" fmla="*/ 1088395 h 4045874"/>
              <a:gd name="connsiteX112" fmla="*/ 257704 w 3286532"/>
              <a:gd name="connsiteY112" fmla="*/ 1004664 h 4045874"/>
              <a:gd name="connsiteX113" fmla="*/ 304042 w 3286532"/>
              <a:gd name="connsiteY113" fmla="*/ 921877 h 4045874"/>
              <a:gd name="connsiteX114" fmla="*/ 353779 w 3286532"/>
              <a:gd name="connsiteY114" fmla="*/ 841944 h 4045874"/>
              <a:gd name="connsiteX115" fmla="*/ 405451 w 3286532"/>
              <a:gd name="connsiteY115" fmla="*/ 762954 h 4045874"/>
              <a:gd name="connsiteX116" fmla="*/ 460026 w 3286532"/>
              <a:gd name="connsiteY116" fmla="*/ 685378 h 4045874"/>
              <a:gd name="connsiteX117" fmla="*/ 515593 w 3286532"/>
              <a:gd name="connsiteY117" fmla="*/ 610681 h 4045874"/>
              <a:gd name="connsiteX118" fmla="*/ 568328 w 3286532"/>
              <a:gd name="connsiteY118" fmla="*/ 541788 h 4045874"/>
              <a:gd name="connsiteX119" fmla="*/ 623025 w 3286532"/>
              <a:gd name="connsiteY119" fmla="*/ 476247 h 4045874"/>
              <a:gd name="connsiteX120" fmla="*/ 679657 w 3286532"/>
              <a:gd name="connsiteY120" fmla="*/ 411648 h 4045874"/>
              <a:gd name="connsiteX121" fmla="*/ 738720 w 3286532"/>
              <a:gd name="connsiteY121" fmla="*/ 349431 h 4045874"/>
              <a:gd name="connsiteX122" fmla="*/ 801181 w 3286532"/>
              <a:gd name="connsiteY122" fmla="*/ 290069 h 4045874"/>
              <a:gd name="connsiteX123" fmla="*/ 865129 w 3286532"/>
              <a:gd name="connsiteY123" fmla="*/ 235024 h 4045874"/>
              <a:gd name="connsiteX124" fmla="*/ 934412 w 3286532"/>
              <a:gd name="connsiteY124" fmla="*/ 183777 h 4045874"/>
              <a:gd name="connsiteX125" fmla="*/ 989401 w 3286532"/>
              <a:gd name="connsiteY125" fmla="*/ 147116 h 4045874"/>
              <a:gd name="connsiteX126" fmla="*/ 1048260 w 3286532"/>
              <a:gd name="connsiteY126" fmla="*/ 112340 h 4045874"/>
              <a:gd name="connsiteX127" fmla="*/ 1107168 w 3286532"/>
              <a:gd name="connsiteY127" fmla="*/ 82378 h 4045874"/>
              <a:gd name="connsiteX128" fmla="*/ 1169003 w 3286532"/>
              <a:gd name="connsiteY128" fmla="*/ 56239 h 4045874"/>
              <a:gd name="connsiteX129" fmla="*/ 1231382 w 3286532"/>
              <a:gd name="connsiteY129" fmla="*/ 36351 h 4045874"/>
              <a:gd name="connsiteX130" fmla="*/ 1296194 w 3286532"/>
              <a:gd name="connsiteY130" fmla="*/ 18847 h 4045874"/>
              <a:gd name="connsiteX131" fmla="*/ 1361053 w 3286532"/>
              <a:gd name="connsiteY131" fmla="*/ 6155 h 4045874"/>
              <a:gd name="connsiteX132" fmla="*/ 1427424 w 3286532"/>
              <a:gd name="connsiteY132" fmla="*/ 187 h 40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286532" h="4045874">
                <a:moveTo>
                  <a:pt x="2670289" y="327745"/>
                </a:moveTo>
                <a:cubicBezTo>
                  <a:pt x="2741955" y="332149"/>
                  <a:pt x="2820261" y="363127"/>
                  <a:pt x="2888224" y="419635"/>
                </a:cubicBezTo>
                <a:cubicBezTo>
                  <a:pt x="3024147" y="532652"/>
                  <a:pt x="3067221" y="704988"/>
                  <a:pt x="2984431" y="804561"/>
                </a:cubicBezTo>
                <a:cubicBezTo>
                  <a:pt x="2901639" y="904132"/>
                  <a:pt x="2724336" y="893235"/>
                  <a:pt x="2588412" y="780220"/>
                </a:cubicBezTo>
                <a:cubicBezTo>
                  <a:pt x="2452487" y="667204"/>
                  <a:pt x="2409415" y="494867"/>
                  <a:pt x="2492205" y="395294"/>
                </a:cubicBezTo>
                <a:cubicBezTo>
                  <a:pt x="2533600" y="345507"/>
                  <a:pt x="2598624" y="323340"/>
                  <a:pt x="2670289" y="327745"/>
                </a:cubicBezTo>
                <a:close/>
                <a:moveTo>
                  <a:pt x="1493374" y="0"/>
                </a:moveTo>
                <a:lnTo>
                  <a:pt x="1555996" y="4180"/>
                </a:lnTo>
                <a:lnTo>
                  <a:pt x="1618198" y="14141"/>
                </a:lnTo>
                <a:lnTo>
                  <a:pt x="1679975" y="29882"/>
                </a:lnTo>
                <a:lnTo>
                  <a:pt x="1738427" y="49990"/>
                </a:lnTo>
                <a:lnTo>
                  <a:pt x="1803229" y="79181"/>
                </a:lnTo>
                <a:lnTo>
                  <a:pt x="1865177" y="111769"/>
                </a:lnTo>
                <a:lnTo>
                  <a:pt x="1920921" y="149716"/>
                </a:lnTo>
                <a:lnTo>
                  <a:pt x="1974780" y="191533"/>
                </a:lnTo>
                <a:lnTo>
                  <a:pt x="2023874" y="238213"/>
                </a:lnTo>
                <a:lnTo>
                  <a:pt x="2068674" y="288786"/>
                </a:lnTo>
                <a:lnTo>
                  <a:pt x="2109181" y="343254"/>
                </a:lnTo>
                <a:lnTo>
                  <a:pt x="2143955" y="402114"/>
                </a:lnTo>
                <a:lnTo>
                  <a:pt x="2177316" y="463876"/>
                </a:lnTo>
                <a:lnTo>
                  <a:pt x="2203976" y="529556"/>
                </a:lnTo>
                <a:lnTo>
                  <a:pt x="2217319" y="563600"/>
                </a:lnTo>
                <a:lnTo>
                  <a:pt x="2251419" y="650868"/>
                </a:lnTo>
                <a:lnTo>
                  <a:pt x="2311041" y="786498"/>
                </a:lnTo>
                <a:lnTo>
                  <a:pt x="2377387" y="920617"/>
                </a:lnTo>
                <a:lnTo>
                  <a:pt x="2447579" y="1054214"/>
                </a:lnTo>
                <a:lnTo>
                  <a:pt x="2522560" y="1185357"/>
                </a:lnTo>
                <a:lnTo>
                  <a:pt x="2599924" y="1314067"/>
                </a:lnTo>
                <a:lnTo>
                  <a:pt x="2679645" y="1437941"/>
                </a:lnTo>
                <a:lnTo>
                  <a:pt x="2743219" y="1535982"/>
                </a:lnTo>
                <a:lnTo>
                  <a:pt x="2805329" y="1632113"/>
                </a:lnTo>
                <a:lnTo>
                  <a:pt x="2867463" y="1730651"/>
                </a:lnTo>
                <a:lnTo>
                  <a:pt x="2927192" y="1829212"/>
                </a:lnTo>
                <a:lnTo>
                  <a:pt x="2983570" y="1929734"/>
                </a:lnTo>
                <a:lnTo>
                  <a:pt x="3037542" y="2030280"/>
                </a:lnTo>
                <a:lnTo>
                  <a:pt x="3088188" y="2135192"/>
                </a:lnTo>
                <a:lnTo>
                  <a:pt x="3134021" y="2240152"/>
                </a:lnTo>
                <a:lnTo>
                  <a:pt x="3166657" y="2325509"/>
                </a:lnTo>
                <a:lnTo>
                  <a:pt x="3195918" y="2410419"/>
                </a:lnTo>
                <a:lnTo>
                  <a:pt x="3222327" y="2498730"/>
                </a:lnTo>
                <a:lnTo>
                  <a:pt x="3243921" y="2587085"/>
                </a:lnTo>
                <a:lnTo>
                  <a:pt x="3260702" y="2675492"/>
                </a:lnTo>
                <a:lnTo>
                  <a:pt x="3274606" y="2764891"/>
                </a:lnTo>
                <a:lnTo>
                  <a:pt x="3282256" y="2854834"/>
                </a:lnTo>
                <a:lnTo>
                  <a:pt x="3286532" y="2944330"/>
                </a:lnTo>
                <a:lnTo>
                  <a:pt x="3283588" y="3033899"/>
                </a:lnTo>
                <a:lnTo>
                  <a:pt x="3274863" y="3123045"/>
                </a:lnTo>
                <a:lnTo>
                  <a:pt x="3259886" y="3212735"/>
                </a:lnTo>
                <a:lnTo>
                  <a:pt x="3244217" y="3281733"/>
                </a:lnTo>
                <a:lnTo>
                  <a:pt x="3225174" y="3350283"/>
                </a:lnTo>
                <a:lnTo>
                  <a:pt x="3199854" y="3416972"/>
                </a:lnTo>
                <a:lnTo>
                  <a:pt x="3171160" y="3483213"/>
                </a:lnTo>
                <a:lnTo>
                  <a:pt x="3139067" y="3546600"/>
                </a:lnTo>
                <a:lnTo>
                  <a:pt x="3102137" y="3607629"/>
                </a:lnTo>
                <a:lnTo>
                  <a:pt x="3061336" y="3666773"/>
                </a:lnTo>
                <a:lnTo>
                  <a:pt x="3018576" y="3722567"/>
                </a:lnTo>
                <a:lnTo>
                  <a:pt x="2970482" y="3774563"/>
                </a:lnTo>
                <a:lnTo>
                  <a:pt x="2919461" y="3822737"/>
                </a:lnTo>
                <a:lnTo>
                  <a:pt x="2865513" y="3867089"/>
                </a:lnTo>
                <a:lnTo>
                  <a:pt x="2806230" y="3907646"/>
                </a:lnTo>
                <a:lnTo>
                  <a:pt x="2746900" y="3943388"/>
                </a:lnTo>
                <a:lnTo>
                  <a:pt x="2682212" y="3972927"/>
                </a:lnTo>
                <a:lnTo>
                  <a:pt x="2617473" y="3997652"/>
                </a:lnTo>
                <a:lnTo>
                  <a:pt x="2550751" y="4016621"/>
                </a:lnTo>
                <a:lnTo>
                  <a:pt x="2483982" y="4030776"/>
                </a:lnTo>
                <a:lnTo>
                  <a:pt x="2415723" y="4040614"/>
                </a:lnTo>
                <a:lnTo>
                  <a:pt x="2345482" y="4044696"/>
                </a:lnTo>
                <a:lnTo>
                  <a:pt x="2276654" y="4045874"/>
                </a:lnTo>
                <a:lnTo>
                  <a:pt x="2205843" y="4041295"/>
                </a:lnTo>
                <a:lnTo>
                  <a:pt x="2137414" y="4034286"/>
                </a:lnTo>
                <a:lnTo>
                  <a:pt x="2068937" y="4022464"/>
                </a:lnTo>
                <a:lnTo>
                  <a:pt x="2000907" y="4007266"/>
                </a:lnTo>
                <a:lnTo>
                  <a:pt x="1905809" y="3981272"/>
                </a:lnTo>
                <a:lnTo>
                  <a:pt x="1811135" y="3949496"/>
                </a:lnTo>
                <a:lnTo>
                  <a:pt x="1720258" y="3912386"/>
                </a:lnTo>
                <a:lnTo>
                  <a:pt x="1628859" y="3871431"/>
                </a:lnTo>
                <a:lnTo>
                  <a:pt x="1540316" y="3827076"/>
                </a:lnTo>
                <a:lnTo>
                  <a:pt x="1452714" y="3780786"/>
                </a:lnTo>
                <a:lnTo>
                  <a:pt x="1365089" y="3732092"/>
                </a:lnTo>
                <a:lnTo>
                  <a:pt x="1266771" y="3673394"/>
                </a:lnTo>
                <a:lnTo>
                  <a:pt x="1166992" y="3612786"/>
                </a:lnTo>
                <a:lnTo>
                  <a:pt x="1071032" y="3549251"/>
                </a:lnTo>
                <a:lnTo>
                  <a:pt x="974577" y="3484278"/>
                </a:lnTo>
                <a:lnTo>
                  <a:pt x="881943" y="3416377"/>
                </a:lnTo>
                <a:lnTo>
                  <a:pt x="790229" y="3344134"/>
                </a:lnTo>
                <a:lnTo>
                  <a:pt x="702831" y="3270403"/>
                </a:lnTo>
                <a:lnTo>
                  <a:pt x="617792" y="3191834"/>
                </a:lnTo>
                <a:lnTo>
                  <a:pt x="535607" y="3109867"/>
                </a:lnTo>
                <a:lnTo>
                  <a:pt x="458682" y="3024477"/>
                </a:lnTo>
                <a:lnTo>
                  <a:pt x="401678" y="2957178"/>
                </a:lnTo>
                <a:lnTo>
                  <a:pt x="347998" y="2885513"/>
                </a:lnTo>
                <a:lnTo>
                  <a:pt x="296230" y="2812384"/>
                </a:lnTo>
                <a:lnTo>
                  <a:pt x="248284" y="2736329"/>
                </a:lnTo>
                <a:lnTo>
                  <a:pt x="204654" y="2658785"/>
                </a:lnTo>
                <a:lnTo>
                  <a:pt x="162935" y="2579778"/>
                </a:lnTo>
                <a:lnTo>
                  <a:pt x="126006" y="2498315"/>
                </a:lnTo>
                <a:lnTo>
                  <a:pt x="93891" y="2416803"/>
                </a:lnTo>
                <a:lnTo>
                  <a:pt x="65596" y="2332365"/>
                </a:lnTo>
                <a:lnTo>
                  <a:pt x="42115" y="2247878"/>
                </a:lnTo>
                <a:lnTo>
                  <a:pt x="24391" y="2161407"/>
                </a:lnTo>
                <a:lnTo>
                  <a:pt x="10983" y="2073447"/>
                </a:lnTo>
                <a:lnTo>
                  <a:pt x="2862" y="1984472"/>
                </a:lnTo>
                <a:lnTo>
                  <a:pt x="0" y="1892073"/>
                </a:lnTo>
                <a:lnTo>
                  <a:pt x="4831" y="1798634"/>
                </a:lnTo>
                <a:lnTo>
                  <a:pt x="14498" y="1707554"/>
                </a:lnTo>
                <a:lnTo>
                  <a:pt x="29451" y="1615456"/>
                </a:lnTo>
                <a:lnTo>
                  <a:pt x="49244" y="1525717"/>
                </a:lnTo>
                <a:lnTo>
                  <a:pt x="72880" y="1435457"/>
                </a:lnTo>
                <a:lnTo>
                  <a:pt x="102794" y="1347059"/>
                </a:lnTo>
                <a:lnTo>
                  <a:pt x="136082" y="1259109"/>
                </a:lnTo>
                <a:lnTo>
                  <a:pt x="172768" y="1174012"/>
                </a:lnTo>
                <a:lnTo>
                  <a:pt x="213302" y="1088395"/>
                </a:lnTo>
                <a:lnTo>
                  <a:pt x="257704" y="1004664"/>
                </a:lnTo>
                <a:lnTo>
                  <a:pt x="304042" y="921877"/>
                </a:lnTo>
                <a:lnTo>
                  <a:pt x="353779" y="841944"/>
                </a:lnTo>
                <a:lnTo>
                  <a:pt x="405451" y="762954"/>
                </a:lnTo>
                <a:lnTo>
                  <a:pt x="460026" y="685378"/>
                </a:lnTo>
                <a:lnTo>
                  <a:pt x="515593" y="610681"/>
                </a:lnTo>
                <a:lnTo>
                  <a:pt x="568328" y="541788"/>
                </a:lnTo>
                <a:lnTo>
                  <a:pt x="623025" y="476247"/>
                </a:lnTo>
                <a:lnTo>
                  <a:pt x="679657" y="411648"/>
                </a:lnTo>
                <a:lnTo>
                  <a:pt x="738720" y="349431"/>
                </a:lnTo>
                <a:lnTo>
                  <a:pt x="801181" y="290069"/>
                </a:lnTo>
                <a:lnTo>
                  <a:pt x="865129" y="235024"/>
                </a:lnTo>
                <a:lnTo>
                  <a:pt x="934412" y="183777"/>
                </a:lnTo>
                <a:lnTo>
                  <a:pt x="989401" y="147116"/>
                </a:lnTo>
                <a:lnTo>
                  <a:pt x="1048260" y="112340"/>
                </a:lnTo>
                <a:lnTo>
                  <a:pt x="1107168" y="82378"/>
                </a:lnTo>
                <a:lnTo>
                  <a:pt x="1169003" y="56239"/>
                </a:lnTo>
                <a:lnTo>
                  <a:pt x="1231382" y="36351"/>
                </a:lnTo>
                <a:lnTo>
                  <a:pt x="1296194" y="18847"/>
                </a:lnTo>
                <a:lnTo>
                  <a:pt x="1361053" y="6155"/>
                </a:lnTo>
                <a:lnTo>
                  <a:pt x="1427424" y="18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4385E5-494C-DF43-9955-7B8FFD42C58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2064014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A16B682-8013-9B40-9FED-C02200B6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CEF5E6B8-AABB-2247-8897-071A7F33F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19F9D4-B690-0145-B2B7-81092166ACA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9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D23F0-7EAF-1444-A9E6-04BE9560D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CC600-8C29-5145-8056-7902715B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F71304-323D-8E42-AA4E-9F0AB4EE262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2597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8770D-4DC3-C44F-8943-D8F546EF878F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DE56C13-8231-0E42-B641-A2C089EE6CCC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F472CB4-6D1A-EE4E-9B76-44870E668B68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7D5269-3F7B-5040-A0D3-8CC9457A32C2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AC4900E-57A9-F84D-962A-A4E3868C0A6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74E00C6-5F5E-4144-8F07-32988B0BC325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465A54E-6C71-7746-879B-AB0B96A70A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39788" y="897061"/>
            <a:ext cx="3996469" cy="229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FF4F7991-4E31-E542-AB4B-5C4ACDF5E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43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BF3E5DC1-DA91-DB4A-9E0E-445DA8843A17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  <a:effectLst/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A9F7642-16B0-C044-8425-17D5B2A7D8FB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128BBE69-843F-784F-901C-67129FA40E24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62AB4F-C52B-AD45-A011-D62C1DD27DC5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457824C-B106-A74C-8014-517D197685D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A77FF89-71EA-6D42-921B-D3935CC1EA02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58" name="Chart Placeholder 16">
            <a:extLst>
              <a:ext uri="{FF2B5EF4-FFF2-40B4-BE49-F238E27FC236}">
                <a16:creationId xmlns:a16="http://schemas.microsoft.com/office/drawing/2014/main" id="{F3DA7F6F-8F1C-7842-B0C7-F48AE9F463C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846263" y="714347"/>
            <a:ext cx="2852737" cy="2671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2B822FE7-7BC3-2C47-8F5F-E8E989A5B0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4816" y="841033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F9D8E401-8965-C54E-9E4E-AF60607506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4816" y="1074405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0A0465DB-E590-C947-9CBE-921C35207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4816" y="1709081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04A81AE6-D5CD-B646-8B6E-0020D2E5E6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4816" y="1942453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930FEB03-C59C-7849-8A86-D4FA8DCD5A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4816" y="2572915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E5E25BD4-1CE0-6A40-9424-939541BA3F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816" y="2806287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5" name="Slide Number Placeholder 4">
            <a:extLst>
              <a:ext uri="{FF2B5EF4-FFF2-40B4-BE49-F238E27FC236}">
                <a16:creationId xmlns:a16="http://schemas.microsoft.com/office/drawing/2014/main" id="{ABD9AC2F-FEA7-B741-A864-1263B8337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4428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F8D606-C7CB-924E-AA24-221B3CD0A8DF}"/>
              </a:ext>
            </a:extLst>
          </p:cNvPr>
          <p:cNvSpPr/>
          <p:nvPr userDrawn="1"/>
        </p:nvSpPr>
        <p:spPr>
          <a:xfrm rot="5400000">
            <a:off x="2603863" y="-1452152"/>
            <a:ext cx="3936273" cy="7807232"/>
          </a:xfrm>
          <a:prstGeom prst="roundRect">
            <a:avLst>
              <a:gd name="adj" fmla="val 3628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9C79158-3E05-9246-B866-E0C8C24930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01700" y="711200"/>
            <a:ext cx="7340600" cy="3487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DEB0FDD-B5B4-B748-A515-A6095E41C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09C3549A-3FE0-C648-898A-27FA51BB6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D89C55-8395-1244-B050-85AA99D63485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004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A31A7B3-3D41-E745-9F7F-FD0639821C0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8498107 w 9144000"/>
              <a:gd name="connsiteY1" fmla="*/ 0 h 5143500"/>
              <a:gd name="connsiteX2" fmla="*/ 8500649 w 9144000"/>
              <a:gd name="connsiteY2" fmla="*/ 1901 h 5143500"/>
              <a:gd name="connsiteX3" fmla="*/ 9055545 w 9144000"/>
              <a:gd name="connsiteY3" fmla="*/ 585015 h 5143500"/>
              <a:gd name="connsiteX4" fmla="*/ 9144000 w 9144000"/>
              <a:gd name="connsiteY4" fmla="*/ 717421 h 5143500"/>
              <a:gd name="connsiteX5" fmla="*/ 9144000 w 9144000"/>
              <a:gd name="connsiteY5" fmla="*/ 4253994 h 5143500"/>
              <a:gd name="connsiteX6" fmla="*/ 8968981 w 9144000"/>
              <a:gd name="connsiteY6" fmla="*/ 4512673 h 5143500"/>
              <a:gd name="connsiteX7" fmla="*/ 8508634 w 9144000"/>
              <a:gd name="connsiteY7" fmla="*/ 5021334 h 5143500"/>
              <a:gd name="connsiteX8" fmla="*/ 8361985 w 9144000"/>
              <a:gd name="connsiteY8" fmla="*/ 5143500 h 5143500"/>
              <a:gd name="connsiteX9" fmla="*/ 3628782 w 9144000"/>
              <a:gd name="connsiteY9" fmla="*/ 5143500 h 5143500"/>
              <a:gd name="connsiteX10" fmla="*/ 3479240 w 9144000"/>
              <a:gd name="connsiteY10" fmla="*/ 5055744 h 5143500"/>
              <a:gd name="connsiteX11" fmla="*/ 164776 w 9144000"/>
              <a:gd name="connsiteY11" fmla="*/ 5029539 h 5143500"/>
              <a:gd name="connsiteX12" fmla="*/ 2496 w 9144000"/>
              <a:gd name="connsiteY12" fmla="*/ 5114340 h 5143500"/>
              <a:gd name="connsiteX13" fmla="*/ 0 w 9144000"/>
              <a:gd name="connsiteY13" fmla="*/ 51157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8498107" y="0"/>
                </a:lnTo>
                <a:lnTo>
                  <a:pt x="8500649" y="1901"/>
                </a:lnTo>
                <a:cubicBezTo>
                  <a:pt x="8707641" y="170368"/>
                  <a:pt x="8894494" y="365315"/>
                  <a:pt x="9055545" y="585015"/>
                </a:cubicBezTo>
                <a:lnTo>
                  <a:pt x="9144000" y="717421"/>
                </a:lnTo>
                <a:lnTo>
                  <a:pt x="9144000" y="4253994"/>
                </a:lnTo>
                <a:lnTo>
                  <a:pt x="8968981" y="4512673"/>
                </a:lnTo>
                <a:cubicBezTo>
                  <a:pt x="8833557" y="4693974"/>
                  <a:pt x="8679725" y="4864548"/>
                  <a:pt x="8508634" y="5021334"/>
                </a:cubicBezTo>
                <a:lnTo>
                  <a:pt x="8361985" y="5143500"/>
                </a:lnTo>
                <a:lnTo>
                  <a:pt x="3628782" y="5143500"/>
                </a:lnTo>
                <a:lnTo>
                  <a:pt x="3479240" y="5055744"/>
                </a:lnTo>
                <a:cubicBezTo>
                  <a:pt x="2510656" y="4532663"/>
                  <a:pt x="1273071" y="4483464"/>
                  <a:pt x="164776" y="5029539"/>
                </a:cubicBezTo>
                <a:cubicBezTo>
                  <a:pt x="109706" y="5056673"/>
                  <a:pt x="55606" y="5084956"/>
                  <a:pt x="2496" y="5114340"/>
                </a:cubicBezTo>
                <a:lnTo>
                  <a:pt x="0" y="5115799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5EB9903-B509-1B41-BC78-1192BE91D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9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0AD9FAB-209E-D844-A9B7-1C54CE28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6455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C62427F-CA3A-FE48-96F0-74F9FA7FCF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3772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E3D544F0-79BD-CB47-993F-D07A606FFE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9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079B3D3-003D-FB42-B375-11A4587B67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6455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48074E7-C353-864F-A8CA-92D6038846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3772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248FD6E-3929-9D48-8968-3BB5BA28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40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5E7F87F-0D6D-A34B-B537-C91D143738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96455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89704CE-7157-A248-9C8D-7D6823308FA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73772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92EBDEF-8D59-5A49-8045-F3592783D32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140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410A47A-4FD6-BE4B-83D2-68F5FA28692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96455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F6AB06-E18C-2A45-BB92-1442D6DEACF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073772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DC5D10F-D87B-3243-AC3B-40B5DD201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1103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6E1F887F-61E9-3B43-B96D-3D9A98D438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8420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2B7A212-D3CB-934F-AFAE-8E6FE3BDC7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5737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B94927E1-1B93-8846-B321-6696B5A9C2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31103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737C10D5-1853-FA43-9411-EAFDE0ACB8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8420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2147F63E-1648-3B4D-BC17-7A3DC0AF58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85737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0" name="Slide Number Placeholder 4">
            <a:extLst>
              <a:ext uri="{FF2B5EF4-FFF2-40B4-BE49-F238E27FC236}">
                <a16:creationId xmlns:a16="http://schemas.microsoft.com/office/drawing/2014/main" id="{D4749750-E180-0847-97EF-E969E902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73CEE560-6EAC-6141-906F-1F33A6FA8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18B1A0-16F4-6E42-BE83-2AD2E922CF7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374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AB3F5F-3541-CA48-AE7D-92F7054CCE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4559" y="3613165"/>
            <a:ext cx="6520269" cy="258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DB0C09-0C28-C841-A0AD-A97854F0E51C}"/>
              </a:ext>
            </a:extLst>
          </p:cNvPr>
          <p:cNvSpPr/>
          <p:nvPr userDrawn="1"/>
        </p:nvSpPr>
        <p:spPr>
          <a:xfrm>
            <a:off x="6307396" y="3253300"/>
            <a:ext cx="943796" cy="9437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DE30FD-9989-0B49-BFC4-A4C35CEFACE0}"/>
              </a:ext>
            </a:extLst>
          </p:cNvPr>
          <p:cNvSpPr/>
          <p:nvPr userDrawn="1"/>
        </p:nvSpPr>
        <p:spPr>
          <a:xfrm>
            <a:off x="3679058" y="0"/>
            <a:ext cx="5464942" cy="3238135"/>
          </a:xfrm>
          <a:custGeom>
            <a:avLst/>
            <a:gdLst>
              <a:gd name="connsiteX0" fmla="*/ 0 w 5464942"/>
              <a:gd name="connsiteY0" fmla="*/ 0 h 3238135"/>
              <a:gd name="connsiteX1" fmla="*/ 5464942 w 5464942"/>
              <a:gd name="connsiteY1" fmla="*/ 0 h 3238135"/>
              <a:gd name="connsiteX2" fmla="*/ 5464942 w 5464942"/>
              <a:gd name="connsiteY2" fmla="*/ 3238135 h 3238135"/>
              <a:gd name="connsiteX3" fmla="*/ 5369654 w 5464942"/>
              <a:gd name="connsiteY3" fmla="*/ 3184493 h 3238135"/>
              <a:gd name="connsiteX4" fmla="*/ 4587538 w 5464942"/>
              <a:gd name="connsiteY4" fmla="*/ 2363791 h 3238135"/>
              <a:gd name="connsiteX5" fmla="*/ 4496594 w 5464942"/>
              <a:gd name="connsiteY5" fmla="*/ 2175004 h 3238135"/>
              <a:gd name="connsiteX6" fmla="*/ 4440049 w 5464942"/>
              <a:gd name="connsiteY6" fmla="*/ 2033138 h 3238135"/>
              <a:gd name="connsiteX7" fmla="*/ 2863771 w 5464942"/>
              <a:gd name="connsiteY7" fmla="*/ 988311 h 3238135"/>
              <a:gd name="connsiteX8" fmla="*/ 2519002 w 5464942"/>
              <a:gd name="connsiteY8" fmla="*/ 1023066 h 3238135"/>
              <a:gd name="connsiteX9" fmla="*/ 2509657 w 5464942"/>
              <a:gd name="connsiteY9" fmla="*/ 1025469 h 3238135"/>
              <a:gd name="connsiteX10" fmla="*/ 2509370 w 5464942"/>
              <a:gd name="connsiteY10" fmla="*/ 1024873 h 3238135"/>
              <a:gd name="connsiteX11" fmla="*/ 2330208 w 5464942"/>
              <a:gd name="connsiteY11" fmla="*/ 1070940 h 3238135"/>
              <a:gd name="connsiteX12" fmla="*/ 1893298 w 5464942"/>
              <a:gd name="connsiteY12" fmla="*/ 1114985 h 3238135"/>
              <a:gd name="connsiteX13" fmla="*/ 39239 w 5464942"/>
              <a:gd name="connsiteY13" fmla="*/ 71212 h 323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64942" h="3238135">
                <a:moveTo>
                  <a:pt x="0" y="0"/>
                </a:moveTo>
                <a:lnTo>
                  <a:pt x="5464942" y="0"/>
                </a:lnTo>
                <a:lnTo>
                  <a:pt x="5464942" y="3238135"/>
                </a:lnTo>
                <a:lnTo>
                  <a:pt x="5369654" y="3184493"/>
                </a:lnTo>
                <a:cubicBezTo>
                  <a:pt x="5041872" y="2985327"/>
                  <a:pt x="4771094" y="2701688"/>
                  <a:pt x="4587538" y="2363791"/>
                </a:cubicBezTo>
                <a:lnTo>
                  <a:pt x="4496594" y="2175004"/>
                </a:lnTo>
                <a:lnTo>
                  <a:pt x="4440049" y="2033138"/>
                </a:lnTo>
                <a:cubicBezTo>
                  <a:pt x="4180349" y="1419137"/>
                  <a:pt x="3572372" y="988311"/>
                  <a:pt x="2863771" y="988311"/>
                </a:cubicBezTo>
                <a:cubicBezTo>
                  <a:pt x="2745671" y="988311"/>
                  <a:pt x="2630365" y="1000278"/>
                  <a:pt x="2519002" y="1023066"/>
                </a:cubicBezTo>
                <a:lnTo>
                  <a:pt x="2509657" y="1025469"/>
                </a:lnTo>
                <a:lnTo>
                  <a:pt x="2509370" y="1024873"/>
                </a:lnTo>
                <a:lnTo>
                  <a:pt x="2330208" y="1070940"/>
                </a:lnTo>
                <a:cubicBezTo>
                  <a:pt x="2189082" y="1099819"/>
                  <a:pt x="2042961" y="1114985"/>
                  <a:pt x="1893298" y="1114985"/>
                </a:cubicBezTo>
                <a:cubicBezTo>
                  <a:pt x="1107566" y="1114985"/>
                  <a:pt x="419464" y="696978"/>
                  <a:pt x="39239" y="71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D0150E-8967-6646-A1CF-3FB39AE542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560" y="1744024"/>
            <a:ext cx="6520269" cy="1754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6000"/>
            </a:lvl2pPr>
            <a:lvl3pPr marL="685800" indent="0">
              <a:buNone/>
              <a:defRPr sz="6000"/>
            </a:lvl3pPr>
            <a:lvl4pPr marL="1028700" indent="0">
              <a:buNone/>
              <a:defRPr sz="6000"/>
            </a:lvl4pPr>
            <a:lvl5pPr marL="1371600" indent="0">
              <a:buNone/>
              <a:defRPr sz="6000"/>
            </a:lvl5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AE6DBE-627B-EA48-90EF-D5620E2CA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DDB9DB2-EBB4-6347-81BF-F7A95DECE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FB1651-E96E-9944-BD4D-50916B1FAEF1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8659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679BCE-BC11-764F-92A2-A982332603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99646" y="0"/>
            <a:ext cx="5244353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F57E771-BD5B-974D-BA37-3B773CDF62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5760000" tIns="3960000" rIns="720000" bIns="3600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2E8D98-5F5D-7241-90FE-8259813F0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7321923" cy="5143500"/>
          </a:xfrm>
          <a:custGeom>
            <a:avLst/>
            <a:gdLst>
              <a:gd name="connsiteX0" fmla="*/ 0 w 7321923"/>
              <a:gd name="connsiteY0" fmla="*/ 0 h 5143500"/>
              <a:gd name="connsiteX1" fmla="*/ 729706 w 7321923"/>
              <a:gd name="connsiteY1" fmla="*/ 0 h 5143500"/>
              <a:gd name="connsiteX2" fmla="*/ 3419909 w 7321923"/>
              <a:gd name="connsiteY2" fmla="*/ 0 h 5143500"/>
              <a:gd name="connsiteX3" fmla="*/ 7321923 w 7321923"/>
              <a:gd name="connsiteY3" fmla="*/ 0 h 5143500"/>
              <a:gd name="connsiteX4" fmla="*/ 7132944 w 7321923"/>
              <a:gd name="connsiteY4" fmla="*/ 48591 h 5143500"/>
              <a:gd name="connsiteX5" fmla="*/ 4931177 w 7321923"/>
              <a:gd name="connsiteY5" fmla="*/ 2740703 h 5143500"/>
              <a:gd name="connsiteX6" fmla="*/ 4919818 w 7321923"/>
              <a:gd name="connsiteY6" fmla="*/ 2965636 h 5143500"/>
              <a:gd name="connsiteX7" fmla="*/ 4916705 w 7321923"/>
              <a:gd name="connsiteY7" fmla="*/ 2966437 h 5143500"/>
              <a:gd name="connsiteX8" fmla="*/ 4917576 w 7321923"/>
              <a:gd name="connsiteY8" fmla="*/ 2983694 h 5143500"/>
              <a:gd name="connsiteX9" fmla="*/ 4034115 w 7321923"/>
              <a:gd name="connsiteY9" fmla="*/ 5116559 h 5143500"/>
              <a:gd name="connsiteX10" fmla="*/ 4004472 w 7321923"/>
              <a:gd name="connsiteY10" fmla="*/ 5143500 h 5143500"/>
              <a:gd name="connsiteX11" fmla="*/ 0 w 7321923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21923" h="5143500">
                <a:moveTo>
                  <a:pt x="0" y="0"/>
                </a:moveTo>
                <a:lnTo>
                  <a:pt x="729706" y="0"/>
                </a:lnTo>
                <a:lnTo>
                  <a:pt x="3419909" y="0"/>
                </a:lnTo>
                <a:lnTo>
                  <a:pt x="7321923" y="0"/>
                </a:lnTo>
                <a:lnTo>
                  <a:pt x="7132944" y="48591"/>
                </a:lnTo>
                <a:cubicBezTo>
                  <a:pt x="5946758" y="417533"/>
                  <a:pt x="5060505" y="1467234"/>
                  <a:pt x="4931177" y="2740703"/>
                </a:cubicBezTo>
                <a:lnTo>
                  <a:pt x="4919818" y="2965636"/>
                </a:lnTo>
                <a:lnTo>
                  <a:pt x="4916705" y="2966437"/>
                </a:lnTo>
                <a:lnTo>
                  <a:pt x="4917576" y="2983694"/>
                </a:lnTo>
                <a:cubicBezTo>
                  <a:pt x="4917576" y="3816630"/>
                  <a:pt x="4579962" y="4570712"/>
                  <a:pt x="4034115" y="5116559"/>
                </a:cubicBezTo>
                <a:lnTo>
                  <a:pt x="4004472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wrap="square" lIns="720000" tIns="1620000" rIns="3168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>
              <a:defRPr sz="2800">
                <a:solidFill>
                  <a:schemeClr val="tx2"/>
                </a:solidFill>
                <a:latin typeface="+mj-lt"/>
              </a:defRPr>
            </a:lvl2pPr>
            <a:lvl3pPr>
              <a:defRPr sz="2800">
                <a:solidFill>
                  <a:schemeClr val="tx2"/>
                </a:solidFill>
                <a:latin typeface="+mj-lt"/>
              </a:defRPr>
            </a:lvl3pPr>
            <a:lvl4pPr>
              <a:defRPr sz="2800">
                <a:solidFill>
                  <a:schemeClr val="tx2"/>
                </a:solidFill>
                <a:latin typeface="+mj-lt"/>
              </a:defRPr>
            </a:lvl4pPr>
            <a:lvl5pPr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1C1A57-7423-3B41-91BA-889D279C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8442"/>
            <a:ext cx="34659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137F773-E566-B140-AE6D-8FF5B62A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6687"/>
            <a:ext cx="34659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3874F07-34F1-8A44-A957-E2C672A67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FDD9CEDD-A296-6A41-A0EC-8ACD265B3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654345-7483-AC43-B01F-55A8E53F3E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55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2845181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75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river.net/collections/5204961-business-presentation?ref=LouisTwelve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river.net/collections/5204961-business-presentation?ref=LouisTwelve-Desig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ctrTitle"/>
          </p:nvPr>
        </p:nvSpPr>
        <p:spPr>
          <a:xfrm>
            <a:off x="488695" y="171569"/>
            <a:ext cx="81666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3000" dirty="0">
                <a:latin typeface="Merriweather"/>
                <a:ea typeface="Merriweather"/>
                <a:cs typeface="Merriweather"/>
                <a:sym typeface="Merriweather"/>
              </a:rPr>
              <a:t>BillionairBerg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</a:pPr>
            <a:endParaRPr sz="30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3295507" y="1237087"/>
            <a:ext cx="3010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Team</a:t>
            </a:r>
            <a:endParaRPr/>
          </a:p>
        </p:txBody>
      </p:sp>
      <p:pic>
        <p:nvPicPr>
          <p:cNvPr id="162" name="Google Shape;162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6128" y="4286072"/>
            <a:ext cx="1102468" cy="75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8ACE99-2BC5-4D63-A932-9CBF1A594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9"/>
            <a:ext cx="9144000" cy="3736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4EEDDC-82BF-413E-97E6-F038F8DE5FF4}"/>
              </a:ext>
            </a:extLst>
          </p:cNvPr>
          <p:cNvSpPr/>
          <p:nvPr/>
        </p:nvSpPr>
        <p:spPr>
          <a:xfrm>
            <a:off x="0" y="3744445"/>
            <a:ext cx="9144000" cy="1399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utoShape 4" descr="Image result for nyu logo">
            <a:extLst>
              <a:ext uri="{FF2B5EF4-FFF2-40B4-BE49-F238E27FC236}">
                <a16:creationId xmlns:a16="http://schemas.microsoft.com/office/drawing/2014/main" id="{6B135534-5233-462D-BE39-8EB18FFBA7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Image result for nyu logo tandon">
            <a:extLst>
              <a:ext uri="{FF2B5EF4-FFF2-40B4-BE49-F238E27FC236}">
                <a16:creationId xmlns:a16="http://schemas.microsoft.com/office/drawing/2014/main" id="{2793582E-9B81-4802-BBA0-6F98DD76F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63" b="-8951"/>
          <a:stretch/>
        </p:blipFill>
        <p:spPr bwMode="auto">
          <a:xfrm>
            <a:off x="7157750" y="4257606"/>
            <a:ext cx="1465947" cy="5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Our Prediction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665C2-A29C-4224-97BB-BA77EA06F09D}"/>
              </a:ext>
            </a:extLst>
          </p:cNvPr>
          <p:cNvPicPr/>
          <p:nvPr/>
        </p:nvPicPr>
        <p:blipFill rotWithShape="1">
          <a:blip r:embed="rId3"/>
          <a:srcRect r="947"/>
          <a:stretch/>
        </p:blipFill>
        <p:spPr bwMode="auto">
          <a:xfrm>
            <a:off x="2483905" y="1179871"/>
            <a:ext cx="4176190" cy="3386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-88750" y="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/>
              <a:t>LESSONS LEARNED</a:t>
            </a:r>
            <a:endParaRPr/>
          </a:p>
        </p:txBody>
      </p:sp>
      <p:sp>
        <p:nvSpPr>
          <p:cNvPr id="297" name="Google Shape;297;p49"/>
          <p:cNvSpPr txBox="1"/>
          <p:nvPr/>
        </p:nvSpPr>
        <p:spPr>
          <a:xfrm>
            <a:off x="82650" y="774925"/>
            <a:ext cx="89787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 Cleaning, removing non-informative attributes, feature engineering using Spark on NYU HPC.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Integrating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Jupyter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Notebook with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PySpark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, Spark 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Applying machine learning algorithms to the Big Data files to make future predictions using Spark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MLlib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"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dirty="0">
                <a:latin typeface="Merriweather"/>
                <a:sym typeface="Merriweather"/>
              </a:rPr>
              <a:t>Performing Big Data on live clusters.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CA4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/>
              <a:t>PROBLEMS WE RAN INTO</a:t>
            </a:r>
            <a:endParaRPr/>
          </a:p>
        </p:txBody>
      </p:sp>
      <p:sp>
        <p:nvSpPr>
          <p:cNvPr id="303" name="Google Shape;303;p50"/>
          <p:cNvSpPr txBox="1"/>
          <p:nvPr/>
        </p:nvSpPr>
        <p:spPr>
          <a:xfrm>
            <a:off x="0" y="765400"/>
            <a:ext cx="89787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Integrating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Jupyter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notebook with Spark,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PySpark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and R on Windows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 type casting problems for columns of Spark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DataFrames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Permission issues in collecting stock price for a timeline of more than five months.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dirty="0"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dentifying the important attributes from all the datasets, to train the Decision Tree.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endParaRPr lang="en" sz="2000" dirty="0">
              <a:latin typeface="Merriweather"/>
              <a:sym typeface="Merriweather"/>
            </a:endParaRPr>
          </a:p>
          <a:p>
            <a:pPr marL="457200" lvl="0" indent="-355600">
              <a:buSzPts val="2000"/>
              <a:buFont typeface="Merriweather"/>
              <a:buChar char="●"/>
            </a:pPr>
            <a:r>
              <a:rPr lang="en-US" sz="2000" dirty="0">
                <a:latin typeface="Merriweather"/>
                <a:ea typeface="Merriweather"/>
                <a:cs typeface="Merriweather"/>
                <a:sym typeface="Merriweather"/>
              </a:rPr>
              <a:t>Connection issues with NYU HPC while integrating </a:t>
            </a:r>
            <a:endParaRPr lang="en-US"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943-AE3D-1744-A4F1-7D987582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56594"/>
            <a:ext cx="3995601" cy="99417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8130-2E70-E94C-B9FB-5D050278B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983F0-243D-CF42-9100-E15EC5C8060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Arial"/>
                <a:sym typeface="Arial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Arial"/>
              <a:sym typeface="Arial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158925-ADB7-3543-A3A9-3D57E3DE03A3}"/>
              </a:ext>
            </a:extLst>
          </p:cNvPr>
          <p:cNvGrpSpPr/>
          <p:nvPr/>
        </p:nvGrpSpPr>
        <p:grpSpPr>
          <a:xfrm>
            <a:off x="4982572" y="-146994"/>
            <a:ext cx="5230270" cy="4226014"/>
            <a:chOff x="5077987" y="679942"/>
            <a:chExt cx="5387784" cy="4353284"/>
          </a:xfrm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2A90B4-4F76-9644-9746-1F45CE30EF27}"/>
                </a:ext>
              </a:extLst>
            </p:cNvPr>
            <p:cNvSpPr/>
            <p:nvPr/>
          </p:nvSpPr>
          <p:spPr>
            <a:xfrm rot="18900000">
              <a:off x="6149123" y="679942"/>
              <a:ext cx="3074562" cy="4270276"/>
            </a:xfrm>
            <a:custGeom>
              <a:avLst/>
              <a:gdLst>
                <a:gd name="connsiteX0" fmla="*/ 365024 w 3074562"/>
                <a:gd name="connsiteY0" fmla="*/ 2705375 h 4270276"/>
                <a:gd name="connsiteX1" fmla="*/ 268856 w 3074562"/>
                <a:gd name="connsiteY1" fmla="*/ 2665541 h 4270276"/>
                <a:gd name="connsiteX2" fmla="*/ 132854 w 3074562"/>
                <a:gd name="connsiteY2" fmla="*/ 2801543 h 4270276"/>
                <a:gd name="connsiteX3" fmla="*/ 268856 w 3074562"/>
                <a:gd name="connsiteY3" fmla="*/ 2937545 h 4270276"/>
                <a:gd name="connsiteX4" fmla="*/ 404858 w 3074562"/>
                <a:gd name="connsiteY4" fmla="*/ 2801543 h 4270276"/>
                <a:gd name="connsiteX5" fmla="*/ 365024 w 3074562"/>
                <a:gd name="connsiteY5" fmla="*/ 2705375 h 4270276"/>
                <a:gd name="connsiteX6" fmla="*/ 365023 w 3074562"/>
                <a:gd name="connsiteY6" fmla="*/ 1617370 h 4270276"/>
                <a:gd name="connsiteX7" fmla="*/ 268855 w 3074562"/>
                <a:gd name="connsiteY7" fmla="*/ 1577536 h 4270276"/>
                <a:gd name="connsiteX8" fmla="*/ 132853 w 3074562"/>
                <a:gd name="connsiteY8" fmla="*/ 1713538 h 4270276"/>
                <a:gd name="connsiteX9" fmla="*/ 268855 w 3074562"/>
                <a:gd name="connsiteY9" fmla="*/ 1849540 h 4270276"/>
                <a:gd name="connsiteX10" fmla="*/ 404857 w 3074562"/>
                <a:gd name="connsiteY10" fmla="*/ 1713538 h 4270276"/>
                <a:gd name="connsiteX11" fmla="*/ 365023 w 3074562"/>
                <a:gd name="connsiteY11" fmla="*/ 1617370 h 4270276"/>
                <a:gd name="connsiteX12" fmla="*/ 3061072 w 3074562"/>
                <a:gd name="connsiteY12" fmla="*/ 13490 h 4270276"/>
                <a:gd name="connsiteX13" fmla="*/ 3074562 w 3074562"/>
                <a:gd name="connsiteY13" fmla="*/ 46057 h 4270276"/>
                <a:gd name="connsiteX14" fmla="*/ 3074562 w 3074562"/>
                <a:gd name="connsiteY14" fmla="*/ 4224219 h 4270276"/>
                <a:gd name="connsiteX15" fmla="*/ 3028505 w 3074562"/>
                <a:gd name="connsiteY15" fmla="*/ 4270276 h 4270276"/>
                <a:gd name="connsiteX16" fmla="*/ 46057 w 3074562"/>
                <a:gd name="connsiteY16" fmla="*/ 4270276 h 4270276"/>
                <a:gd name="connsiteX17" fmla="*/ 0 w 3074562"/>
                <a:gd name="connsiteY17" fmla="*/ 4224219 h 4270276"/>
                <a:gd name="connsiteX18" fmla="*/ 0 w 3074562"/>
                <a:gd name="connsiteY18" fmla="*/ 46057 h 4270276"/>
                <a:gd name="connsiteX19" fmla="*/ 46057 w 3074562"/>
                <a:gd name="connsiteY19" fmla="*/ 0 h 4270276"/>
                <a:gd name="connsiteX20" fmla="*/ 3028505 w 3074562"/>
                <a:gd name="connsiteY20" fmla="*/ 0 h 4270276"/>
                <a:gd name="connsiteX21" fmla="*/ 3061072 w 3074562"/>
                <a:gd name="connsiteY21" fmla="*/ 13490 h 427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562" h="4270276">
                  <a:moveTo>
                    <a:pt x="365024" y="2705375"/>
                  </a:moveTo>
                  <a:cubicBezTo>
                    <a:pt x="340412" y="2680763"/>
                    <a:pt x="306412" y="2665541"/>
                    <a:pt x="268856" y="2665541"/>
                  </a:cubicBezTo>
                  <a:cubicBezTo>
                    <a:pt x="193744" y="2665541"/>
                    <a:pt x="132854" y="2726431"/>
                    <a:pt x="132854" y="2801543"/>
                  </a:cubicBezTo>
                  <a:cubicBezTo>
                    <a:pt x="132854" y="2876655"/>
                    <a:pt x="193744" y="2937545"/>
                    <a:pt x="268856" y="2937545"/>
                  </a:cubicBezTo>
                  <a:cubicBezTo>
                    <a:pt x="343968" y="2937545"/>
                    <a:pt x="404858" y="2876655"/>
                    <a:pt x="404858" y="2801543"/>
                  </a:cubicBezTo>
                  <a:cubicBezTo>
                    <a:pt x="404858" y="2763987"/>
                    <a:pt x="389635" y="2729986"/>
                    <a:pt x="365024" y="2705375"/>
                  </a:cubicBezTo>
                  <a:close/>
                  <a:moveTo>
                    <a:pt x="365023" y="1617370"/>
                  </a:moveTo>
                  <a:cubicBezTo>
                    <a:pt x="340412" y="1592759"/>
                    <a:pt x="306411" y="1577536"/>
                    <a:pt x="268855" y="1577536"/>
                  </a:cubicBezTo>
                  <a:cubicBezTo>
                    <a:pt x="193743" y="1577536"/>
                    <a:pt x="132853" y="1638426"/>
                    <a:pt x="132853" y="1713538"/>
                  </a:cubicBezTo>
                  <a:cubicBezTo>
                    <a:pt x="132853" y="1788650"/>
                    <a:pt x="193743" y="1849540"/>
                    <a:pt x="268855" y="1849540"/>
                  </a:cubicBezTo>
                  <a:cubicBezTo>
                    <a:pt x="343967" y="1849540"/>
                    <a:pt x="404857" y="1788650"/>
                    <a:pt x="404857" y="1713538"/>
                  </a:cubicBezTo>
                  <a:cubicBezTo>
                    <a:pt x="404857" y="1675982"/>
                    <a:pt x="389634" y="1641981"/>
                    <a:pt x="365023" y="1617370"/>
                  </a:cubicBezTo>
                  <a:close/>
                  <a:moveTo>
                    <a:pt x="3061072" y="13490"/>
                  </a:moveTo>
                  <a:cubicBezTo>
                    <a:pt x="3069407" y="21825"/>
                    <a:pt x="3074562" y="33339"/>
                    <a:pt x="3074562" y="46057"/>
                  </a:cubicBezTo>
                  <a:lnTo>
                    <a:pt x="3074562" y="4224219"/>
                  </a:lnTo>
                  <a:cubicBezTo>
                    <a:pt x="3074562" y="4249656"/>
                    <a:pt x="3053942" y="4270276"/>
                    <a:pt x="3028505" y="4270276"/>
                  </a:cubicBezTo>
                  <a:lnTo>
                    <a:pt x="46057" y="4270276"/>
                  </a:lnTo>
                  <a:cubicBezTo>
                    <a:pt x="20620" y="4270276"/>
                    <a:pt x="0" y="4249656"/>
                    <a:pt x="0" y="4224219"/>
                  </a:cubicBezTo>
                  <a:lnTo>
                    <a:pt x="0" y="46057"/>
                  </a:lnTo>
                  <a:cubicBezTo>
                    <a:pt x="0" y="20620"/>
                    <a:pt x="20620" y="0"/>
                    <a:pt x="46057" y="0"/>
                  </a:cubicBezTo>
                  <a:lnTo>
                    <a:pt x="3028505" y="0"/>
                  </a:lnTo>
                  <a:cubicBezTo>
                    <a:pt x="3041224" y="0"/>
                    <a:pt x="3052738" y="5155"/>
                    <a:pt x="3061072" y="134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1B4D88-DCD2-9E4F-9BE4-5871E590B9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1726" y="2042037"/>
              <a:ext cx="2991187" cy="299118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DE1084-4B09-044C-95F9-3EC485845D2D}"/>
                </a:ext>
              </a:extLst>
            </p:cNvPr>
            <p:cNvCxnSpPr/>
            <p:nvPr/>
          </p:nvCxnSpPr>
          <p:spPr>
            <a:xfrm rot="18900000">
              <a:off x="5077987" y="1743895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71521E-C9AA-434C-9452-CAE316D26206}"/>
                </a:ext>
              </a:extLst>
            </p:cNvPr>
            <p:cNvCxnSpPr/>
            <p:nvPr/>
          </p:nvCxnSpPr>
          <p:spPr>
            <a:xfrm rot="18900000">
              <a:off x="5233777" y="189968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D57CFD-E5E1-8B4B-9880-79DC307A1A32}"/>
                </a:ext>
              </a:extLst>
            </p:cNvPr>
            <p:cNvCxnSpPr/>
            <p:nvPr/>
          </p:nvCxnSpPr>
          <p:spPr>
            <a:xfrm rot="18900000">
              <a:off x="5545358" y="221126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47C155-688D-704D-84BC-75198BDAC4CD}"/>
                </a:ext>
              </a:extLst>
            </p:cNvPr>
            <p:cNvCxnSpPr/>
            <p:nvPr/>
          </p:nvCxnSpPr>
          <p:spPr>
            <a:xfrm rot="18900000">
              <a:off x="5389568" y="205547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BE2321-4813-4E41-B255-9683C3CA2B99}"/>
                </a:ext>
              </a:extLst>
            </p:cNvPr>
            <p:cNvCxnSpPr/>
            <p:nvPr/>
          </p:nvCxnSpPr>
          <p:spPr>
            <a:xfrm rot="18900000">
              <a:off x="5701148" y="2367057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9CE22A-DF72-3748-98A2-C8730B700AAA}"/>
                </a:ext>
              </a:extLst>
            </p:cNvPr>
            <p:cNvCxnSpPr/>
            <p:nvPr/>
          </p:nvCxnSpPr>
          <p:spPr>
            <a:xfrm rot="18900000">
              <a:off x="6012729" y="267863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CAC125-DCFD-2B43-AEE3-F3FFBB060EE7}"/>
                </a:ext>
              </a:extLst>
            </p:cNvPr>
            <p:cNvCxnSpPr/>
            <p:nvPr/>
          </p:nvCxnSpPr>
          <p:spPr>
            <a:xfrm rot="18900000">
              <a:off x="6168520" y="283442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FD19EE-6670-3B45-9917-5C38B778437F}"/>
                </a:ext>
              </a:extLst>
            </p:cNvPr>
            <p:cNvCxnSpPr/>
            <p:nvPr/>
          </p:nvCxnSpPr>
          <p:spPr>
            <a:xfrm rot="18900000">
              <a:off x="6324310" y="299021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39864D-1F7D-344B-B568-CAA9FAF3C84A}"/>
                </a:ext>
              </a:extLst>
            </p:cNvPr>
            <p:cNvCxnSpPr/>
            <p:nvPr/>
          </p:nvCxnSpPr>
          <p:spPr>
            <a:xfrm rot="18900000">
              <a:off x="6480100" y="314600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F5296C-73BA-6549-B3E4-0C2A17804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313" y="222313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2BEBCF-2A94-8145-88BE-09FE071D1F7C}"/>
                </a:ext>
              </a:extLst>
            </p:cNvPr>
            <p:cNvCxnSpPr/>
            <p:nvPr/>
          </p:nvCxnSpPr>
          <p:spPr>
            <a:xfrm rot="18900000">
              <a:off x="6791681" y="345759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1B20A4-C43D-0B44-8EFD-9AE19322D062}"/>
                </a:ext>
              </a:extLst>
            </p:cNvPr>
            <p:cNvCxnSpPr/>
            <p:nvPr/>
          </p:nvCxnSpPr>
          <p:spPr>
            <a:xfrm rot="18900000">
              <a:off x="6947472" y="361338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043A00-277F-9A4A-92B5-3358D7FFB90E}"/>
                </a:ext>
              </a:extLst>
            </p:cNvPr>
            <p:cNvCxnSpPr/>
            <p:nvPr/>
          </p:nvCxnSpPr>
          <p:spPr>
            <a:xfrm rot="18900000">
              <a:off x="7103262" y="376917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ED8D9B-2CE3-AD48-91DD-1B861AC84651}"/>
                </a:ext>
              </a:extLst>
            </p:cNvPr>
            <p:cNvCxnSpPr/>
            <p:nvPr/>
          </p:nvCxnSpPr>
          <p:spPr>
            <a:xfrm rot="18900000">
              <a:off x="7259052" y="3924961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78564-1835-AC43-9A16-AB7CB7D01AFC}"/>
                </a:ext>
              </a:extLst>
            </p:cNvPr>
            <p:cNvCxnSpPr/>
            <p:nvPr/>
          </p:nvCxnSpPr>
          <p:spPr>
            <a:xfrm rot="18900000">
              <a:off x="7414840" y="408074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70642D-0516-0749-A00D-33562E3E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854" y="428830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4E3336D-CA74-0E42-96A5-1FE41415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0613" y="144208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6F4A0-DE13-2146-84F5-4013FB359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154" y="350725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C3ED4B-4D55-FA46-99A8-399355FF48B9}"/>
              </a:ext>
            </a:extLst>
          </p:cNvPr>
          <p:cNvGrpSpPr/>
          <p:nvPr/>
        </p:nvGrpSpPr>
        <p:grpSpPr>
          <a:xfrm rot="18000000">
            <a:off x="7685069" y="692127"/>
            <a:ext cx="282152" cy="2843921"/>
            <a:chOff x="1055077" y="750277"/>
            <a:chExt cx="369276" cy="3722077"/>
          </a:xfrm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B49E0F-87B5-EE49-9EC6-F79C0D38BF32}"/>
                </a:ext>
              </a:extLst>
            </p:cNvPr>
            <p:cNvSpPr/>
            <p:nvPr/>
          </p:nvSpPr>
          <p:spPr>
            <a:xfrm>
              <a:off x="1055077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465D96A-416B-F845-9148-1DC7EE1DF6D0}"/>
                </a:ext>
              </a:extLst>
            </p:cNvPr>
            <p:cNvSpPr/>
            <p:nvPr/>
          </p:nvSpPr>
          <p:spPr>
            <a:xfrm>
              <a:off x="1178169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5ABAA-A3E6-4845-BCB8-EAC158BFD692}"/>
                </a:ext>
              </a:extLst>
            </p:cNvPr>
            <p:cNvSpPr/>
            <p:nvPr/>
          </p:nvSpPr>
          <p:spPr>
            <a:xfrm>
              <a:off x="1301261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2EB1FFA5-4ACB-C441-AC81-F1609A184D51}"/>
                </a:ext>
              </a:extLst>
            </p:cNvPr>
            <p:cNvSpPr/>
            <p:nvPr/>
          </p:nvSpPr>
          <p:spPr>
            <a:xfrm>
              <a:off x="1055077" y="750277"/>
              <a:ext cx="369276" cy="4982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5E7742-7DEB-4749-9D34-58EC8295FAFF}"/>
                </a:ext>
              </a:extLst>
            </p:cNvPr>
            <p:cNvSpPr/>
            <p:nvPr/>
          </p:nvSpPr>
          <p:spPr>
            <a:xfrm>
              <a:off x="1055077" y="3897923"/>
              <a:ext cx="369276" cy="2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ound Same Side Corner Rectangle 58">
              <a:extLst>
                <a:ext uri="{FF2B5EF4-FFF2-40B4-BE49-F238E27FC236}">
                  <a16:creationId xmlns:a16="http://schemas.microsoft.com/office/drawing/2014/main" id="{BE7A0808-E6AA-8C45-9D34-9141B0709BC7}"/>
                </a:ext>
              </a:extLst>
            </p:cNvPr>
            <p:cNvSpPr/>
            <p:nvPr/>
          </p:nvSpPr>
          <p:spPr>
            <a:xfrm>
              <a:off x="1055077" y="4120662"/>
              <a:ext cx="369276" cy="351692"/>
            </a:xfrm>
            <a:prstGeom prst="round2SameRect">
              <a:avLst>
                <a:gd name="adj1" fmla="val 0"/>
                <a:gd name="adj2" fmla="val 28334"/>
              </a:avLst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7E04D5A9-E65B-2945-8477-85E8933C2992}"/>
                </a:ext>
              </a:extLst>
            </p:cNvPr>
            <p:cNvSpPr/>
            <p:nvPr/>
          </p:nvSpPr>
          <p:spPr>
            <a:xfrm>
              <a:off x="1185086" y="750277"/>
              <a:ext cx="109258" cy="14653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7" name="Content Placeholder 51">
            <a:extLst>
              <a:ext uri="{FF2B5EF4-FFF2-40B4-BE49-F238E27FC236}">
                <a16:creationId xmlns:a16="http://schemas.microsoft.com/office/drawing/2014/main" id="{9035BCAC-B864-4FDF-8CC1-1EBB0CB23187}"/>
              </a:ext>
            </a:extLst>
          </p:cNvPr>
          <p:cNvSpPr txBox="1">
            <a:spLocks/>
          </p:cNvSpPr>
          <p:nvPr/>
        </p:nvSpPr>
        <p:spPr>
          <a:xfrm>
            <a:off x="370050" y="777427"/>
            <a:ext cx="4957432" cy="2481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In this project, we determined that stock prices sparsely show similar patterns.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For prediction, we proposed a novel method based on a combination of Decision Tree Model in order to find similar historical patterns for each stock item and build a scalable model to predict the daily stock price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Moreover, we dealt with the overall process using a big data processing framework Spark.</a:t>
            </a:r>
          </a:p>
        </p:txBody>
      </p:sp>
    </p:spTree>
    <p:extLst>
      <p:ext uri="{BB962C8B-B14F-4D97-AF65-F5344CB8AC3E}">
        <p14:creationId xmlns:p14="http://schemas.microsoft.com/office/powerpoint/2010/main" val="23241173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943-AE3D-1744-A4F1-7D987582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593"/>
            <a:ext cx="3995601" cy="597161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00A66E75-7DE9-EB46-878C-C5414225D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01" y="691196"/>
            <a:ext cx="5137895" cy="25615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available data, predict the stock which is going to perform the best in the next and will give maximum returns.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Taking into account the twitter sentiments to determine the change in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suggestions for buying a particular buyer or stock broker, which could help them predict prices more accurately.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8130-2E70-E94C-B9FB-5D050278B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983F0-243D-CF42-9100-E15EC5C8060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158925-ADB7-3543-A3A9-3D57E3DE03A3}"/>
              </a:ext>
            </a:extLst>
          </p:cNvPr>
          <p:cNvGrpSpPr/>
          <p:nvPr/>
        </p:nvGrpSpPr>
        <p:grpSpPr>
          <a:xfrm>
            <a:off x="4982572" y="-146994"/>
            <a:ext cx="5230270" cy="4226014"/>
            <a:chOff x="5077987" y="679942"/>
            <a:chExt cx="5387784" cy="4353284"/>
          </a:xfrm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2A90B4-4F76-9644-9746-1F45CE30EF27}"/>
                </a:ext>
              </a:extLst>
            </p:cNvPr>
            <p:cNvSpPr/>
            <p:nvPr/>
          </p:nvSpPr>
          <p:spPr>
            <a:xfrm rot="18900000">
              <a:off x="6149123" y="679942"/>
              <a:ext cx="3074562" cy="4270276"/>
            </a:xfrm>
            <a:custGeom>
              <a:avLst/>
              <a:gdLst>
                <a:gd name="connsiteX0" fmla="*/ 365024 w 3074562"/>
                <a:gd name="connsiteY0" fmla="*/ 2705375 h 4270276"/>
                <a:gd name="connsiteX1" fmla="*/ 268856 w 3074562"/>
                <a:gd name="connsiteY1" fmla="*/ 2665541 h 4270276"/>
                <a:gd name="connsiteX2" fmla="*/ 132854 w 3074562"/>
                <a:gd name="connsiteY2" fmla="*/ 2801543 h 4270276"/>
                <a:gd name="connsiteX3" fmla="*/ 268856 w 3074562"/>
                <a:gd name="connsiteY3" fmla="*/ 2937545 h 4270276"/>
                <a:gd name="connsiteX4" fmla="*/ 404858 w 3074562"/>
                <a:gd name="connsiteY4" fmla="*/ 2801543 h 4270276"/>
                <a:gd name="connsiteX5" fmla="*/ 365024 w 3074562"/>
                <a:gd name="connsiteY5" fmla="*/ 2705375 h 4270276"/>
                <a:gd name="connsiteX6" fmla="*/ 365023 w 3074562"/>
                <a:gd name="connsiteY6" fmla="*/ 1617370 h 4270276"/>
                <a:gd name="connsiteX7" fmla="*/ 268855 w 3074562"/>
                <a:gd name="connsiteY7" fmla="*/ 1577536 h 4270276"/>
                <a:gd name="connsiteX8" fmla="*/ 132853 w 3074562"/>
                <a:gd name="connsiteY8" fmla="*/ 1713538 h 4270276"/>
                <a:gd name="connsiteX9" fmla="*/ 268855 w 3074562"/>
                <a:gd name="connsiteY9" fmla="*/ 1849540 h 4270276"/>
                <a:gd name="connsiteX10" fmla="*/ 404857 w 3074562"/>
                <a:gd name="connsiteY10" fmla="*/ 1713538 h 4270276"/>
                <a:gd name="connsiteX11" fmla="*/ 365023 w 3074562"/>
                <a:gd name="connsiteY11" fmla="*/ 1617370 h 4270276"/>
                <a:gd name="connsiteX12" fmla="*/ 3061072 w 3074562"/>
                <a:gd name="connsiteY12" fmla="*/ 13490 h 4270276"/>
                <a:gd name="connsiteX13" fmla="*/ 3074562 w 3074562"/>
                <a:gd name="connsiteY13" fmla="*/ 46057 h 4270276"/>
                <a:gd name="connsiteX14" fmla="*/ 3074562 w 3074562"/>
                <a:gd name="connsiteY14" fmla="*/ 4224219 h 4270276"/>
                <a:gd name="connsiteX15" fmla="*/ 3028505 w 3074562"/>
                <a:gd name="connsiteY15" fmla="*/ 4270276 h 4270276"/>
                <a:gd name="connsiteX16" fmla="*/ 46057 w 3074562"/>
                <a:gd name="connsiteY16" fmla="*/ 4270276 h 4270276"/>
                <a:gd name="connsiteX17" fmla="*/ 0 w 3074562"/>
                <a:gd name="connsiteY17" fmla="*/ 4224219 h 4270276"/>
                <a:gd name="connsiteX18" fmla="*/ 0 w 3074562"/>
                <a:gd name="connsiteY18" fmla="*/ 46057 h 4270276"/>
                <a:gd name="connsiteX19" fmla="*/ 46057 w 3074562"/>
                <a:gd name="connsiteY19" fmla="*/ 0 h 4270276"/>
                <a:gd name="connsiteX20" fmla="*/ 3028505 w 3074562"/>
                <a:gd name="connsiteY20" fmla="*/ 0 h 4270276"/>
                <a:gd name="connsiteX21" fmla="*/ 3061072 w 3074562"/>
                <a:gd name="connsiteY21" fmla="*/ 13490 h 427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562" h="4270276">
                  <a:moveTo>
                    <a:pt x="365024" y="2705375"/>
                  </a:moveTo>
                  <a:cubicBezTo>
                    <a:pt x="340412" y="2680763"/>
                    <a:pt x="306412" y="2665541"/>
                    <a:pt x="268856" y="2665541"/>
                  </a:cubicBezTo>
                  <a:cubicBezTo>
                    <a:pt x="193744" y="2665541"/>
                    <a:pt x="132854" y="2726431"/>
                    <a:pt x="132854" y="2801543"/>
                  </a:cubicBezTo>
                  <a:cubicBezTo>
                    <a:pt x="132854" y="2876655"/>
                    <a:pt x="193744" y="2937545"/>
                    <a:pt x="268856" y="2937545"/>
                  </a:cubicBezTo>
                  <a:cubicBezTo>
                    <a:pt x="343968" y="2937545"/>
                    <a:pt x="404858" y="2876655"/>
                    <a:pt x="404858" y="2801543"/>
                  </a:cubicBezTo>
                  <a:cubicBezTo>
                    <a:pt x="404858" y="2763987"/>
                    <a:pt x="389635" y="2729986"/>
                    <a:pt x="365024" y="2705375"/>
                  </a:cubicBezTo>
                  <a:close/>
                  <a:moveTo>
                    <a:pt x="365023" y="1617370"/>
                  </a:moveTo>
                  <a:cubicBezTo>
                    <a:pt x="340412" y="1592759"/>
                    <a:pt x="306411" y="1577536"/>
                    <a:pt x="268855" y="1577536"/>
                  </a:cubicBezTo>
                  <a:cubicBezTo>
                    <a:pt x="193743" y="1577536"/>
                    <a:pt x="132853" y="1638426"/>
                    <a:pt x="132853" y="1713538"/>
                  </a:cubicBezTo>
                  <a:cubicBezTo>
                    <a:pt x="132853" y="1788650"/>
                    <a:pt x="193743" y="1849540"/>
                    <a:pt x="268855" y="1849540"/>
                  </a:cubicBezTo>
                  <a:cubicBezTo>
                    <a:pt x="343967" y="1849540"/>
                    <a:pt x="404857" y="1788650"/>
                    <a:pt x="404857" y="1713538"/>
                  </a:cubicBezTo>
                  <a:cubicBezTo>
                    <a:pt x="404857" y="1675982"/>
                    <a:pt x="389634" y="1641981"/>
                    <a:pt x="365023" y="1617370"/>
                  </a:cubicBezTo>
                  <a:close/>
                  <a:moveTo>
                    <a:pt x="3061072" y="13490"/>
                  </a:moveTo>
                  <a:cubicBezTo>
                    <a:pt x="3069407" y="21825"/>
                    <a:pt x="3074562" y="33339"/>
                    <a:pt x="3074562" y="46057"/>
                  </a:cubicBezTo>
                  <a:lnTo>
                    <a:pt x="3074562" y="4224219"/>
                  </a:lnTo>
                  <a:cubicBezTo>
                    <a:pt x="3074562" y="4249656"/>
                    <a:pt x="3053942" y="4270276"/>
                    <a:pt x="3028505" y="4270276"/>
                  </a:cubicBezTo>
                  <a:lnTo>
                    <a:pt x="46057" y="4270276"/>
                  </a:lnTo>
                  <a:cubicBezTo>
                    <a:pt x="20620" y="4270276"/>
                    <a:pt x="0" y="4249656"/>
                    <a:pt x="0" y="4224219"/>
                  </a:cubicBezTo>
                  <a:lnTo>
                    <a:pt x="0" y="46057"/>
                  </a:lnTo>
                  <a:cubicBezTo>
                    <a:pt x="0" y="20620"/>
                    <a:pt x="20620" y="0"/>
                    <a:pt x="46057" y="0"/>
                  </a:cubicBezTo>
                  <a:lnTo>
                    <a:pt x="3028505" y="0"/>
                  </a:lnTo>
                  <a:cubicBezTo>
                    <a:pt x="3041224" y="0"/>
                    <a:pt x="3052738" y="5155"/>
                    <a:pt x="3061072" y="134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1B4D88-DCD2-9E4F-9BE4-5871E590B9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1726" y="2042037"/>
              <a:ext cx="2991187" cy="299118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DE1084-4B09-044C-95F9-3EC485845D2D}"/>
                </a:ext>
              </a:extLst>
            </p:cNvPr>
            <p:cNvCxnSpPr/>
            <p:nvPr/>
          </p:nvCxnSpPr>
          <p:spPr>
            <a:xfrm rot="18900000">
              <a:off x="5077987" y="1743895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71521E-C9AA-434C-9452-CAE316D26206}"/>
                </a:ext>
              </a:extLst>
            </p:cNvPr>
            <p:cNvCxnSpPr/>
            <p:nvPr/>
          </p:nvCxnSpPr>
          <p:spPr>
            <a:xfrm rot="18900000">
              <a:off x="5233777" y="189968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D57CFD-E5E1-8B4B-9880-79DC307A1A32}"/>
                </a:ext>
              </a:extLst>
            </p:cNvPr>
            <p:cNvCxnSpPr/>
            <p:nvPr/>
          </p:nvCxnSpPr>
          <p:spPr>
            <a:xfrm rot="18900000">
              <a:off x="5545358" y="221126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47C155-688D-704D-84BC-75198BDAC4CD}"/>
                </a:ext>
              </a:extLst>
            </p:cNvPr>
            <p:cNvCxnSpPr/>
            <p:nvPr/>
          </p:nvCxnSpPr>
          <p:spPr>
            <a:xfrm rot="18900000">
              <a:off x="5389568" y="205547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BE2321-4813-4E41-B255-9683C3CA2B99}"/>
                </a:ext>
              </a:extLst>
            </p:cNvPr>
            <p:cNvCxnSpPr/>
            <p:nvPr/>
          </p:nvCxnSpPr>
          <p:spPr>
            <a:xfrm rot="18900000">
              <a:off x="5701148" y="2367057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9CE22A-DF72-3748-98A2-C8730B700AAA}"/>
                </a:ext>
              </a:extLst>
            </p:cNvPr>
            <p:cNvCxnSpPr/>
            <p:nvPr/>
          </p:nvCxnSpPr>
          <p:spPr>
            <a:xfrm rot="18900000">
              <a:off x="6012729" y="267863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CAC125-DCFD-2B43-AEE3-F3FFBB060EE7}"/>
                </a:ext>
              </a:extLst>
            </p:cNvPr>
            <p:cNvCxnSpPr/>
            <p:nvPr/>
          </p:nvCxnSpPr>
          <p:spPr>
            <a:xfrm rot="18900000">
              <a:off x="6168520" y="283442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FD19EE-6670-3B45-9917-5C38B778437F}"/>
                </a:ext>
              </a:extLst>
            </p:cNvPr>
            <p:cNvCxnSpPr/>
            <p:nvPr/>
          </p:nvCxnSpPr>
          <p:spPr>
            <a:xfrm rot="18900000">
              <a:off x="6324310" y="299021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39864D-1F7D-344B-B568-CAA9FAF3C84A}"/>
                </a:ext>
              </a:extLst>
            </p:cNvPr>
            <p:cNvCxnSpPr/>
            <p:nvPr/>
          </p:nvCxnSpPr>
          <p:spPr>
            <a:xfrm rot="18900000">
              <a:off x="6480100" y="314600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F5296C-73BA-6549-B3E4-0C2A17804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313" y="222313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2BEBCF-2A94-8145-88BE-09FE071D1F7C}"/>
                </a:ext>
              </a:extLst>
            </p:cNvPr>
            <p:cNvCxnSpPr/>
            <p:nvPr/>
          </p:nvCxnSpPr>
          <p:spPr>
            <a:xfrm rot="18900000">
              <a:off x="6791681" y="345759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1B20A4-C43D-0B44-8EFD-9AE19322D062}"/>
                </a:ext>
              </a:extLst>
            </p:cNvPr>
            <p:cNvCxnSpPr/>
            <p:nvPr/>
          </p:nvCxnSpPr>
          <p:spPr>
            <a:xfrm rot="18900000">
              <a:off x="6947472" y="361338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043A00-277F-9A4A-92B5-3358D7FFB90E}"/>
                </a:ext>
              </a:extLst>
            </p:cNvPr>
            <p:cNvCxnSpPr/>
            <p:nvPr/>
          </p:nvCxnSpPr>
          <p:spPr>
            <a:xfrm rot="18900000">
              <a:off x="7103262" y="376917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ED8D9B-2CE3-AD48-91DD-1B861AC84651}"/>
                </a:ext>
              </a:extLst>
            </p:cNvPr>
            <p:cNvCxnSpPr/>
            <p:nvPr/>
          </p:nvCxnSpPr>
          <p:spPr>
            <a:xfrm rot="18900000">
              <a:off x="7259052" y="3924961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78564-1835-AC43-9A16-AB7CB7D01AFC}"/>
                </a:ext>
              </a:extLst>
            </p:cNvPr>
            <p:cNvCxnSpPr/>
            <p:nvPr/>
          </p:nvCxnSpPr>
          <p:spPr>
            <a:xfrm rot="18900000">
              <a:off x="7414840" y="408074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70642D-0516-0749-A00D-33562E3E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854" y="428830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4E3336D-CA74-0E42-96A5-1FE41415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0613" y="144208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6F4A0-DE13-2146-84F5-4013FB359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154" y="350725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C3ED4B-4D55-FA46-99A8-399355FF48B9}"/>
              </a:ext>
            </a:extLst>
          </p:cNvPr>
          <p:cNvGrpSpPr/>
          <p:nvPr/>
        </p:nvGrpSpPr>
        <p:grpSpPr>
          <a:xfrm rot="18000000">
            <a:off x="7685069" y="692127"/>
            <a:ext cx="282152" cy="2843921"/>
            <a:chOff x="1055077" y="750277"/>
            <a:chExt cx="369276" cy="3722077"/>
          </a:xfrm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B49E0F-87B5-EE49-9EC6-F79C0D38BF32}"/>
                </a:ext>
              </a:extLst>
            </p:cNvPr>
            <p:cNvSpPr/>
            <p:nvPr/>
          </p:nvSpPr>
          <p:spPr>
            <a:xfrm>
              <a:off x="1055077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465D96A-416B-F845-9148-1DC7EE1DF6D0}"/>
                </a:ext>
              </a:extLst>
            </p:cNvPr>
            <p:cNvSpPr/>
            <p:nvPr/>
          </p:nvSpPr>
          <p:spPr>
            <a:xfrm>
              <a:off x="1178169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5ABAA-A3E6-4845-BCB8-EAC158BFD692}"/>
                </a:ext>
              </a:extLst>
            </p:cNvPr>
            <p:cNvSpPr/>
            <p:nvPr/>
          </p:nvSpPr>
          <p:spPr>
            <a:xfrm>
              <a:off x="1301261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2EB1FFA5-4ACB-C441-AC81-F1609A184D51}"/>
                </a:ext>
              </a:extLst>
            </p:cNvPr>
            <p:cNvSpPr/>
            <p:nvPr/>
          </p:nvSpPr>
          <p:spPr>
            <a:xfrm>
              <a:off x="1055077" y="750277"/>
              <a:ext cx="369276" cy="4982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5E7742-7DEB-4749-9D34-58EC8295FAFF}"/>
                </a:ext>
              </a:extLst>
            </p:cNvPr>
            <p:cNvSpPr/>
            <p:nvPr/>
          </p:nvSpPr>
          <p:spPr>
            <a:xfrm>
              <a:off x="1055077" y="3897923"/>
              <a:ext cx="369276" cy="2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9" name="Round Same Side Corner Rectangle 58">
              <a:extLst>
                <a:ext uri="{FF2B5EF4-FFF2-40B4-BE49-F238E27FC236}">
                  <a16:creationId xmlns:a16="http://schemas.microsoft.com/office/drawing/2014/main" id="{BE7A0808-E6AA-8C45-9D34-9141B0709BC7}"/>
                </a:ext>
              </a:extLst>
            </p:cNvPr>
            <p:cNvSpPr/>
            <p:nvPr/>
          </p:nvSpPr>
          <p:spPr>
            <a:xfrm>
              <a:off x="1055077" y="4120662"/>
              <a:ext cx="369276" cy="351692"/>
            </a:xfrm>
            <a:prstGeom prst="round2SameRect">
              <a:avLst>
                <a:gd name="adj1" fmla="val 0"/>
                <a:gd name="adj2" fmla="val 28334"/>
              </a:avLst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7E04D5A9-E65B-2945-8477-85E8933C2992}"/>
                </a:ext>
              </a:extLst>
            </p:cNvPr>
            <p:cNvSpPr/>
            <p:nvPr/>
          </p:nvSpPr>
          <p:spPr>
            <a:xfrm>
              <a:off x="1185086" y="750277"/>
              <a:ext cx="109258" cy="14653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5129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CAF18C-19B5-794D-9AE5-3F2F00A46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9" y="1044245"/>
            <a:ext cx="1746791" cy="1647825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F22C400-03CF-B94E-90FE-8794668B38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31103" y="1243757"/>
            <a:ext cx="1639123" cy="540917"/>
          </a:xfrm>
        </p:spPr>
        <p:txBody>
          <a:bodyPr/>
          <a:lstStyle/>
          <a:p>
            <a:r>
              <a:rPr lang="en-US" dirty="0"/>
              <a:t>NYU HPC 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C2D99A14-7309-42B8-9F21-D0A7BDAEC2A9}"/>
              </a:ext>
            </a:extLst>
          </p:cNvPr>
          <p:cNvSpPr txBox="1">
            <a:spLocks/>
          </p:cNvSpPr>
          <p:nvPr/>
        </p:nvSpPr>
        <p:spPr>
          <a:xfrm>
            <a:off x="2735735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02</a:t>
            </a:r>
          </a:p>
        </p:txBody>
      </p:sp>
      <p:sp>
        <p:nvSpPr>
          <p:cNvPr id="58" name="Text Placeholder 24">
            <a:extLst>
              <a:ext uri="{FF2B5EF4-FFF2-40B4-BE49-F238E27FC236}">
                <a16:creationId xmlns:a16="http://schemas.microsoft.com/office/drawing/2014/main" id="{7703C475-E023-4638-9D93-D1ABA8AFAAC5}"/>
              </a:ext>
            </a:extLst>
          </p:cNvPr>
          <p:cNvSpPr txBox="1">
            <a:spLocks/>
          </p:cNvSpPr>
          <p:nvPr/>
        </p:nvSpPr>
        <p:spPr>
          <a:xfrm>
            <a:off x="3447699" y="1243757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PySpark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038C14B3-0044-4C63-91BC-A82F3A6C6FE4}"/>
              </a:ext>
            </a:extLst>
          </p:cNvPr>
          <p:cNvSpPr txBox="1">
            <a:spLocks/>
          </p:cNvSpPr>
          <p:nvPr/>
        </p:nvSpPr>
        <p:spPr>
          <a:xfrm>
            <a:off x="4752331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03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E8865E1F-0F9E-4BAD-97BE-E978DE05BD94}"/>
              </a:ext>
            </a:extLst>
          </p:cNvPr>
          <p:cNvSpPr txBox="1">
            <a:spLocks/>
          </p:cNvSpPr>
          <p:nvPr/>
        </p:nvSpPr>
        <p:spPr>
          <a:xfrm>
            <a:off x="5435598" y="1243757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Spark </a:t>
            </a:r>
            <a:r>
              <a:rPr lang="en-US" dirty="0" err="1"/>
              <a:t>MLib</a:t>
            </a:r>
            <a:endParaRPr lang="en-US" dirty="0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AABB185-1CD9-450F-9BB0-1E96218DAFE0}"/>
              </a:ext>
            </a:extLst>
          </p:cNvPr>
          <p:cNvSpPr txBox="1">
            <a:spLocks/>
          </p:cNvSpPr>
          <p:nvPr/>
        </p:nvSpPr>
        <p:spPr>
          <a:xfrm>
            <a:off x="6768927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04</a:t>
            </a:r>
          </a:p>
        </p:txBody>
      </p:sp>
      <p:sp>
        <p:nvSpPr>
          <p:cNvPr id="62" name="Text Placeholder 24">
            <a:extLst>
              <a:ext uri="{FF2B5EF4-FFF2-40B4-BE49-F238E27FC236}">
                <a16:creationId xmlns:a16="http://schemas.microsoft.com/office/drawing/2014/main" id="{4C99E9AA-2E34-472F-8CB7-5C0540005E01}"/>
              </a:ext>
            </a:extLst>
          </p:cNvPr>
          <p:cNvSpPr txBox="1">
            <a:spLocks/>
          </p:cNvSpPr>
          <p:nvPr/>
        </p:nvSpPr>
        <p:spPr>
          <a:xfrm>
            <a:off x="7480891" y="1232411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Matplotlib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45D7964-6F2C-42AD-963E-DB86F3CB7299}"/>
              </a:ext>
            </a:extLst>
          </p:cNvPr>
          <p:cNvSpPr txBox="1">
            <a:spLocks/>
          </p:cNvSpPr>
          <p:nvPr/>
        </p:nvSpPr>
        <p:spPr>
          <a:xfrm>
            <a:off x="710107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05</a:t>
            </a:r>
          </a:p>
        </p:txBody>
      </p:sp>
      <p:sp>
        <p:nvSpPr>
          <p:cNvPr id="64" name="Text Placeholder 24">
            <a:extLst>
              <a:ext uri="{FF2B5EF4-FFF2-40B4-BE49-F238E27FC236}">
                <a16:creationId xmlns:a16="http://schemas.microsoft.com/office/drawing/2014/main" id="{2849BDC6-4BF5-43D9-8EF3-1911AA224F39}"/>
              </a:ext>
            </a:extLst>
          </p:cNvPr>
          <p:cNvSpPr txBox="1">
            <a:spLocks/>
          </p:cNvSpPr>
          <p:nvPr/>
        </p:nvSpPr>
        <p:spPr>
          <a:xfrm>
            <a:off x="1422071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Python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3A7A6CE2-AF1E-486E-B878-E840090208B1}"/>
              </a:ext>
            </a:extLst>
          </p:cNvPr>
          <p:cNvSpPr txBox="1">
            <a:spLocks/>
          </p:cNvSpPr>
          <p:nvPr/>
        </p:nvSpPr>
        <p:spPr>
          <a:xfrm>
            <a:off x="2726703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06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741AA9E5-8704-45DD-81E5-1C626A1AF4BE}"/>
              </a:ext>
            </a:extLst>
          </p:cNvPr>
          <p:cNvSpPr txBox="1">
            <a:spLocks/>
          </p:cNvSpPr>
          <p:nvPr/>
        </p:nvSpPr>
        <p:spPr>
          <a:xfrm>
            <a:off x="3438667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WebDev</a:t>
            </a:r>
            <a:endParaRPr lang="en-US" dirty="0"/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CF1F145F-20BD-4E74-ABD1-566E6D52A59B}"/>
              </a:ext>
            </a:extLst>
          </p:cNvPr>
          <p:cNvSpPr txBox="1">
            <a:spLocks/>
          </p:cNvSpPr>
          <p:nvPr/>
        </p:nvSpPr>
        <p:spPr>
          <a:xfrm>
            <a:off x="4743299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07</a:t>
            </a:r>
          </a:p>
        </p:txBody>
      </p:sp>
      <p:sp>
        <p:nvSpPr>
          <p:cNvPr id="68" name="Text Placeholder 24">
            <a:extLst>
              <a:ext uri="{FF2B5EF4-FFF2-40B4-BE49-F238E27FC236}">
                <a16:creationId xmlns:a16="http://schemas.microsoft.com/office/drawing/2014/main" id="{760B3DBA-4821-49E6-A591-4577226D1C38}"/>
              </a:ext>
            </a:extLst>
          </p:cNvPr>
          <p:cNvSpPr txBox="1">
            <a:spLocks/>
          </p:cNvSpPr>
          <p:nvPr/>
        </p:nvSpPr>
        <p:spPr>
          <a:xfrm>
            <a:off x="5455263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70" name="Title 2">
            <a:extLst>
              <a:ext uri="{FF2B5EF4-FFF2-40B4-BE49-F238E27FC236}">
                <a16:creationId xmlns:a16="http://schemas.microsoft.com/office/drawing/2014/main" id="{68DF2DC9-0CFB-4277-A260-E4E4A84832B8}"/>
              </a:ext>
            </a:extLst>
          </p:cNvPr>
          <p:cNvSpPr txBox="1">
            <a:spLocks/>
          </p:cNvSpPr>
          <p:nvPr/>
        </p:nvSpPr>
        <p:spPr>
          <a:xfrm>
            <a:off x="2735735" y="246967"/>
            <a:ext cx="3995601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Technology Used</a:t>
            </a:r>
          </a:p>
        </p:txBody>
      </p:sp>
    </p:spTree>
    <p:extLst>
      <p:ext uri="{BB962C8B-B14F-4D97-AF65-F5344CB8AC3E}">
        <p14:creationId xmlns:p14="http://schemas.microsoft.com/office/powerpoint/2010/main" val="249469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B36C2EA-6FBA-AD4E-BFC1-7C0E1DD07D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FD8A0CA-9447-1948-AA7D-A763AC165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51434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654073-C79D-6F48-A2D3-0793D826B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436637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ctrTitle"/>
          </p:nvPr>
        </p:nvSpPr>
        <p:spPr>
          <a:xfrm>
            <a:off x="379705" y="0"/>
            <a:ext cx="6565983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IN" sz="4000" dirty="0">
                <a:latin typeface="Calibri Light" panose="020F0302020204030204" pitchFamily="34" charset="0"/>
                <a:ea typeface="Merriweather"/>
                <a:cs typeface="Calibri Light" panose="020F0302020204030204" pitchFamily="34" charset="0"/>
                <a:sym typeface="Merriweather"/>
              </a:rPr>
              <a:t>Developed By</a:t>
            </a:r>
            <a:endParaRPr sz="4000" dirty="0">
              <a:latin typeface="Calibri Light" panose="020F0302020204030204" pitchFamily="34" charset="0"/>
              <a:ea typeface="Cambria"/>
              <a:cs typeface="Calibri Light" panose="020F0302020204030204" pitchFamily="34" charset="0"/>
              <a:sym typeface="Cambria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3501150" y="3842366"/>
            <a:ext cx="21417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Aditya Jain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dirty="0">
                <a:solidFill>
                  <a:srgbClr val="FFFFFF"/>
                </a:solidFill>
              </a:rPr>
              <a:t>aj2529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MS, Computer Science</a:t>
            </a:r>
            <a:endParaRPr dirty="0"/>
          </a:p>
        </p:txBody>
      </p:sp>
      <p:pic>
        <p:nvPicPr>
          <p:cNvPr id="162" name="Google Shape;162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6128" y="4286072"/>
            <a:ext cx="1102468" cy="75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3DE84-AD47-4AE4-8230-1E6405574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697" y="1755205"/>
            <a:ext cx="1818606" cy="1818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53279426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CA4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title"/>
          </p:nvPr>
        </p:nvSpPr>
        <p:spPr>
          <a:xfrm>
            <a:off x="433125" y="412000"/>
            <a:ext cx="84423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>
                <a:latin typeface="+mj-lt"/>
                <a:ea typeface="Merriweather"/>
                <a:cs typeface="Latha" panose="020B0502040204020203" pitchFamily="34" charset="0"/>
                <a:sym typeface="Merriweather"/>
              </a:rPr>
              <a:t>MOTIVATION / PROBLEM STATEMENT</a:t>
            </a:r>
            <a:endParaRPr dirty="0">
              <a:latin typeface="+mj-lt"/>
            </a:endParaRPr>
          </a:p>
        </p:txBody>
      </p:sp>
      <p:sp>
        <p:nvSpPr>
          <p:cNvPr id="170" name="Google Shape;170;p36"/>
          <p:cNvSpPr txBox="1"/>
          <p:nvPr/>
        </p:nvSpPr>
        <p:spPr>
          <a:xfrm>
            <a:off x="0" y="1711025"/>
            <a:ext cx="9144000" cy="1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The Stock market process is full of uncertainty and it’s affected by many factors. Hence the Stock market Prediction is one of the important exertions in business and finance.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A prediction model has been built that uses big data analytical capabilities and machine learning to predict the trend about stock markets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75" y="2940645"/>
            <a:ext cx="3543000" cy="19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00" y="2940645"/>
            <a:ext cx="3657100" cy="19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2189049" y="277247"/>
            <a:ext cx="4903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" sz="22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PIPELINE STRUCTURE</a:t>
            </a:r>
            <a:endParaRPr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14727-0552-45FB-9E60-365C179B8D48}"/>
              </a:ext>
            </a:extLst>
          </p:cNvPr>
          <p:cNvPicPr/>
          <p:nvPr/>
        </p:nvPicPr>
        <p:blipFill rotWithShape="1">
          <a:blip r:embed="rId3"/>
          <a:srcRect l="558" t="4941" r="1699"/>
          <a:stretch/>
        </p:blipFill>
        <p:spPr>
          <a:xfrm>
            <a:off x="1288068" y="1039052"/>
            <a:ext cx="7124412" cy="3748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33DBC0-A71C-4CD7-89B2-B7C498A78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42" y="3503298"/>
            <a:ext cx="737614" cy="676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0" y="277247"/>
            <a:ext cx="9143999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-IN" sz="2200" b="1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UI</a:t>
            </a:r>
            <a:endParaRPr dirty="0"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42782-C532-460B-9912-AB874B38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5" y="745847"/>
            <a:ext cx="7935087" cy="41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5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  <a:lumOff val="5000"/>
          </a:schemeClr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0" y="277247"/>
            <a:ext cx="9143999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-IN" sz="2200" b="1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UI</a:t>
            </a:r>
            <a:endParaRPr dirty="0"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26D0D-B6C1-4894-A939-AF897A0FB8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9143998" cy="47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38"/>
          <p:cNvCxnSpPr/>
          <p:nvPr/>
        </p:nvCxnSpPr>
        <p:spPr>
          <a:xfrm>
            <a:off x="561955" y="-65563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7" name="Google Shape;187;p38"/>
          <p:cNvCxnSpPr/>
          <p:nvPr/>
        </p:nvCxnSpPr>
        <p:spPr>
          <a:xfrm>
            <a:off x="561955" y="-65563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8" name="Google Shape;188;p38"/>
          <p:cNvSpPr/>
          <p:nvPr/>
        </p:nvSpPr>
        <p:spPr>
          <a:xfrm>
            <a:off x="5916695" y="734061"/>
            <a:ext cx="1351980" cy="1007484"/>
          </a:xfrm>
          <a:prstGeom prst="flowChartMagneticDisk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Price Change Prediction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1670793" y="734063"/>
            <a:ext cx="1351980" cy="1007484"/>
          </a:xfrm>
          <a:prstGeom prst="flowChartMagneticDisk">
            <a:avLst/>
          </a:prstGeom>
          <a:solidFill>
            <a:schemeClr val="accent5"/>
          </a:solidFill>
          <a:ln>
            <a:solidFill>
              <a:srgbClr val="008679"/>
            </a:solidFill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34275" tIns="34275" rIns="342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900"/>
            </a:pPr>
            <a:r>
              <a:rPr lang="en-US" sz="1100" dirty="0">
                <a:solidFill>
                  <a:schemeClr val="bg1"/>
                </a:solidFill>
              </a:rPr>
              <a:t>Stock data</a:t>
            </a:r>
          </a:p>
          <a:p>
            <a:pPr lvl="0" algn="ctr">
              <a:buClr>
                <a:schemeClr val="lt1"/>
              </a:buClr>
              <a:buSzPts val="900"/>
            </a:pPr>
            <a:r>
              <a:rPr lang="en-US" sz="1100" dirty="0">
                <a:solidFill>
                  <a:schemeClr val="bg1"/>
                </a:solidFill>
              </a:rPr>
              <a:t>From Last 5 years</a:t>
            </a:r>
          </a:p>
        </p:txBody>
      </p:sp>
      <p:sp>
        <p:nvSpPr>
          <p:cNvPr id="191" name="Google Shape;191;p38"/>
          <p:cNvSpPr txBox="1"/>
          <p:nvPr/>
        </p:nvSpPr>
        <p:spPr>
          <a:xfrm>
            <a:off x="3993098" y="1054203"/>
            <a:ext cx="10296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GLOBAL LAND TEMPERATURE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SET</a:t>
            </a:r>
            <a:endParaRPr/>
          </a:p>
        </p:txBody>
      </p:sp>
      <p:sp>
        <p:nvSpPr>
          <p:cNvPr id="194" name="Google Shape;194;p38"/>
          <p:cNvSpPr txBox="1"/>
          <p:nvPr/>
        </p:nvSpPr>
        <p:spPr>
          <a:xfrm>
            <a:off x="138837" y="2084720"/>
            <a:ext cx="87381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used spark to</a:t>
            </a:r>
            <a:r>
              <a:rPr lang="en" sz="1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analyze</a:t>
            </a: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stock values of 500 companies and took data from Alpha</a:t>
            </a:r>
            <a:r>
              <a:rPr lang="en-I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antage API. </a:t>
            </a:r>
            <a:endParaRPr sz="1800" dirty="0"/>
          </a:p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order to 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 stock</a:t>
            </a: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we decided to explore the </a:t>
            </a:r>
            <a:r>
              <a:rPr lang="en-IN" sz="1800" b="1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high, low, </a:t>
            </a:r>
            <a:r>
              <a:rPr lang="en" sz="1800" b="1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opening value and closing value of stock</a:t>
            </a:r>
            <a:r>
              <a:rPr lang="en" sz="1800" b="1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dataset</a:t>
            </a:r>
            <a:r>
              <a:rPr lang="en" sz="1800" b="1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 20 years</a:t>
            </a:r>
            <a:endParaRPr sz="1800" dirty="0"/>
          </a:p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Finally we 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are able to predict the stock prices for the given company</a:t>
            </a:r>
            <a:endParaRPr sz="1800" dirty="0"/>
          </a:p>
        </p:txBody>
      </p:sp>
      <p:sp>
        <p:nvSpPr>
          <p:cNvPr id="195" name="Google Shape;195;p38"/>
          <p:cNvSpPr/>
          <p:nvPr/>
        </p:nvSpPr>
        <p:spPr>
          <a:xfrm>
            <a:off x="9561" y="4082297"/>
            <a:ext cx="9144000" cy="10611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8"/>
          <p:cNvSpPr txBox="1"/>
          <p:nvPr/>
        </p:nvSpPr>
        <p:spPr>
          <a:xfrm>
            <a:off x="3520623" y="181641"/>
            <a:ext cx="2016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endParaRPr dirty="0"/>
          </a:p>
        </p:txBody>
      </p:sp>
      <p:sp>
        <p:nvSpPr>
          <p:cNvPr id="14" name="Shape 200">
            <a:extLst>
              <a:ext uri="{FF2B5EF4-FFF2-40B4-BE49-F238E27FC236}">
                <a16:creationId xmlns:a16="http://schemas.microsoft.com/office/drawing/2014/main" id="{386367EC-E9F4-4173-A1CA-47CA449F3B31}"/>
              </a:ext>
            </a:extLst>
          </p:cNvPr>
          <p:cNvSpPr/>
          <p:nvPr/>
        </p:nvSpPr>
        <p:spPr>
          <a:xfrm rot="16200000">
            <a:off x="3913699" y="744966"/>
            <a:ext cx="932456" cy="932456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71437" tIns="71437" rIns="71437" bIns="71437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9pPr>
          </a:lstStyle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</p:txBody>
      </p:sp>
      <p:sp>
        <p:nvSpPr>
          <p:cNvPr id="15" name="Shape 201">
            <a:extLst>
              <a:ext uri="{FF2B5EF4-FFF2-40B4-BE49-F238E27FC236}">
                <a16:creationId xmlns:a16="http://schemas.microsoft.com/office/drawing/2014/main" id="{2583498C-9919-4761-B86E-BBA78E1CD581}"/>
              </a:ext>
            </a:extLst>
          </p:cNvPr>
          <p:cNvSpPr/>
          <p:nvPr/>
        </p:nvSpPr>
        <p:spPr>
          <a:xfrm>
            <a:off x="4286431" y="1024522"/>
            <a:ext cx="186993" cy="373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71437" tIns="71437" rIns="71437" bIns="71437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9pPr>
          </a:lstStyle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88000"/>
          </a:schemeClr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rgbClr val="351C7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- 1</a:t>
            </a:r>
            <a:endParaRPr/>
          </a:p>
        </p:txBody>
      </p:sp>
      <p:grpSp>
        <p:nvGrpSpPr>
          <p:cNvPr id="203" name="Google Shape;203;p39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204" name="Google Shape;204;p39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5" name="Google Shape;205;p3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9"/>
          <p:cNvSpPr txBox="1">
            <a:spLocks noGrp="1"/>
          </p:cNvSpPr>
          <p:nvPr>
            <p:ph type="body" idx="4294967295"/>
          </p:nvPr>
        </p:nvSpPr>
        <p:spPr>
          <a:xfrm>
            <a:off x="121775" y="279125"/>
            <a:ext cx="23106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Identified the Alpha</a:t>
            </a:r>
            <a:r>
              <a:rPr lang="en-I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</a:t>
            </a: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antage API for Data Collection</a:t>
            </a:r>
            <a:endParaRPr dirty="0"/>
          </a:p>
        </p:txBody>
      </p:sp>
      <p:sp>
        <p:nvSpPr>
          <p:cNvPr id="207" name="Google Shape;207;p39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674EA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9"/>
          <p:cNvSpPr txBox="1">
            <a:spLocks noGrp="1"/>
          </p:cNvSpPr>
          <p:nvPr>
            <p:ph type="body" idx="4294967295"/>
          </p:nvPr>
        </p:nvSpPr>
        <p:spPr>
          <a:xfrm>
            <a:off x="212437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-2</a:t>
            </a:r>
            <a:endParaRPr/>
          </a:p>
        </p:txBody>
      </p:sp>
      <p:grpSp>
        <p:nvGrpSpPr>
          <p:cNvPr id="209" name="Google Shape;209;p39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210" name="Google Shape;210;p39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1" name="Google Shape;211;p39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39"/>
          <p:cNvSpPr txBox="1">
            <a:spLocks noGrp="1"/>
          </p:cNvSpPr>
          <p:nvPr>
            <p:ph type="body" idx="4294967295"/>
          </p:nvPr>
        </p:nvSpPr>
        <p:spPr>
          <a:xfrm>
            <a:off x="954472" y="3757725"/>
            <a:ext cx="28134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Cleaned the data to get the required features by using data frames</a:t>
            </a:r>
            <a:endParaRPr dirty="0"/>
          </a:p>
        </p:txBody>
      </p:sp>
      <p:sp>
        <p:nvSpPr>
          <p:cNvPr id="213" name="Google Shape;213;p39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522BB7">
              <a:alpha val="74901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- 3</a:t>
            </a:r>
            <a:endParaRPr/>
          </a:p>
        </p:txBody>
      </p:sp>
      <p:grpSp>
        <p:nvGrpSpPr>
          <p:cNvPr id="215" name="Google Shape;215;p39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216" name="Google Shape;216;p3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7" name="Google Shape;217;p3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39"/>
          <p:cNvSpPr txBox="1">
            <a:spLocks noGrp="1"/>
          </p:cNvSpPr>
          <p:nvPr>
            <p:ph type="body" idx="4294967295"/>
          </p:nvPr>
        </p:nvSpPr>
        <p:spPr>
          <a:xfrm>
            <a:off x="3269363" y="279125"/>
            <a:ext cx="22428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Using Decision Tree Classifier to predict the stock prices change</a:t>
            </a:r>
            <a:endParaRPr lang="en-US" sz="14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219" name="Google Shape;219;p39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7A15F4">
              <a:alpha val="46274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- 4 </a:t>
            </a:r>
            <a:endParaRPr/>
          </a:p>
        </p:txBody>
      </p:sp>
      <p:grpSp>
        <p:nvGrpSpPr>
          <p:cNvPr id="221" name="Google Shape;221;p39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22" name="Google Shape;222;p39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3" name="Google Shape;223;p39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9"/>
          <p:cNvSpPr txBox="1">
            <a:spLocks noGrp="1"/>
          </p:cNvSpPr>
          <p:nvPr>
            <p:ph type="body" idx="4294967295"/>
          </p:nvPr>
        </p:nvSpPr>
        <p:spPr>
          <a:xfrm>
            <a:off x="5126900" y="3575925"/>
            <a:ext cx="2242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sym typeface="Merriweather"/>
              </a:rPr>
              <a:t>Made the model more scalable using PySpark</a:t>
            </a:r>
            <a:endParaRPr lang="en-US" sz="1400" dirty="0"/>
          </a:p>
        </p:txBody>
      </p:sp>
      <p:sp>
        <p:nvSpPr>
          <p:cNvPr id="225" name="Google Shape;225;p39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7A15F4">
              <a:alpha val="27058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-5</a:t>
            </a:r>
            <a:endParaRPr/>
          </a:p>
        </p:txBody>
      </p:sp>
      <p:grpSp>
        <p:nvGrpSpPr>
          <p:cNvPr id="227" name="Google Shape;227;p39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228" name="Google Shape;228;p3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3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39"/>
          <p:cNvSpPr txBox="1">
            <a:spLocks noGrp="1"/>
          </p:cNvSpPr>
          <p:nvPr>
            <p:ph type="body" idx="4294967295"/>
          </p:nvPr>
        </p:nvSpPr>
        <p:spPr>
          <a:xfrm>
            <a:off x="6685975" y="203975"/>
            <a:ext cx="22428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Visualized</a:t>
            </a: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the data with respected to the trained data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806458" y="509434"/>
            <a:ext cx="7531085" cy="63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10000" spc="-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r>
              <a:rPr lang="en-US" sz="3750" dirty="0">
                <a:solidFill>
                  <a:schemeClr val="bg1"/>
                </a:solidFill>
              </a:rPr>
              <a:t>3</a:t>
            </a:r>
            <a:r>
              <a:rPr lang="en-US" sz="3750" dirty="0"/>
              <a:t> </a:t>
            </a:r>
            <a:r>
              <a:rPr lang="en-US" sz="3750" dirty="0">
                <a:solidFill>
                  <a:schemeClr val="bg1"/>
                </a:solidFill>
              </a:rPr>
              <a:t>Phases</a:t>
            </a:r>
            <a:endParaRPr sz="3750" dirty="0">
              <a:solidFill>
                <a:schemeClr val="bg1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 rot="16200000">
            <a:off x="5789996" y="2404568"/>
            <a:ext cx="349671" cy="349671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199" name="Shape 199"/>
          <p:cNvSpPr/>
          <p:nvPr/>
        </p:nvSpPr>
        <p:spPr>
          <a:xfrm>
            <a:off x="5936783" y="2514171"/>
            <a:ext cx="70122" cy="14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0" name="Shape 200"/>
          <p:cNvSpPr/>
          <p:nvPr/>
        </p:nvSpPr>
        <p:spPr>
          <a:xfrm rot="16200000">
            <a:off x="2998727" y="2404568"/>
            <a:ext cx="349671" cy="349671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1" name="Shape 201"/>
          <p:cNvSpPr/>
          <p:nvPr/>
        </p:nvSpPr>
        <p:spPr>
          <a:xfrm>
            <a:off x="3145514" y="2514171"/>
            <a:ext cx="70122" cy="14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2" name="Shape 202"/>
          <p:cNvSpPr/>
          <p:nvPr/>
        </p:nvSpPr>
        <p:spPr>
          <a:xfrm>
            <a:off x="872135" y="1631172"/>
            <a:ext cx="1877415" cy="1877415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4" name="Shape 204"/>
          <p:cNvSpPr/>
          <p:nvPr/>
        </p:nvSpPr>
        <p:spPr>
          <a:xfrm>
            <a:off x="872135" y="3629472"/>
            <a:ext cx="2037041" cy="264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205" name="Shape 205"/>
          <p:cNvSpPr/>
          <p:nvPr/>
        </p:nvSpPr>
        <p:spPr>
          <a:xfrm>
            <a:off x="3676846" y="1631172"/>
            <a:ext cx="1877416" cy="1877415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7" name="Shape 207"/>
          <p:cNvSpPr/>
          <p:nvPr/>
        </p:nvSpPr>
        <p:spPr>
          <a:xfrm>
            <a:off x="3676846" y="3629472"/>
            <a:ext cx="1877416" cy="950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Machine Learning Analytics 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- </a:t>
            </a:r>
            <a:r>
              <a:rPr lang="en-US" sz="1350" dirty="0" err="1">
                <a:solidFill>
                  <a:schemeClr val="bg1"/>
                </a:solidFill>
              </a:rPr>
              <a:t>MLib</a:t>
            </a:r>
            <a:endParaRPr lang="en-US" sz="1350" dirty="0">
              <a:solidFill>
                <a:schemeClr val="bg1"/>
              </a:solidFill>
            </a:endParaRP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- PySpark</a:t>
            </a:r>
          </a:p>
        </p:txBody>
      </p:sp>
      <p:sp>
        <p:nvSpPr>
          <p:cNvPr id="208" name="Shape 208"/>
          <p:cNvSpPr/>
          <p:nvPr/>
        </p:nvSpPr>
        <p:spPr>
          <a:xfrm>
            <a:off x="6438004" y="1634913"/>
            <a:ext cx="1877415" cy="1877416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10" name="Shape 210"/>
          <p:cNvSpPr/>
          <p:nvPr/>
        </p:nvSpPr>
        <p:spPr>
          <a:xfrm>
            <a:off x="6438004" y="3629472"/>
            <a:ext cx="1833861" cy="264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1026" name="Picture 2" descr="Image result for Data Cleaning Logo">
            <a:extLst>
              <a:ext uri="{FF2B5EF4-FFF2-40B4-BE49-F238E27FC236}">
                <a16:creationId xmlns:a16="http://schemas.microsoft.com/office/drawing/2014/main" id="{A6D410B0-AC0D-47D2-BA80-BDB4A0FB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50" y="2217989"/>
            <a:ext cx="707522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Spark logo.svg">
            <a:extLst>
              <a:ext uri="{FF2B5EF4-FFF2-40B4-BE49-F238E27FC236}">
                <a16:creationId xmlns:a16="http://schemas.microsoft.com/office/drawing/2014/main" id="{549D46C5-2E4D-494B-A4B2-4D5AA9CE7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086" y="2267442"/>
            <a:ext cx="947828" cy="49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tplotlib logo png">
            <a:extLst>
              <a:ext uri="{FF2B5EF4-FFF2-40B4-BE49-F238E27FC236}">
                <a16:creationId xmlns:a16="http://schemas.microsoft.com/office/drawing/2014/main" id="{B120E738-7481-425B-99C0-59692212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96" y="2404567"/>
            <a:ext cx="1360675" cy="32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2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494</Words>
  <Application>Microsoft Macintosh PowerPoint</Application>
  <PresentationFormat>On-screen Show (16:9)</PresentationFormat>
  <Paragraphs>86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Calibri</vt:lpstr>
      <vt:lpstr>Montserrat</vt:lpstr>
      <vt:lpstr>Cambria</vt:lpstr>
      <vt:lpstr>Roboto</vt:lpstr>
      <vt:lpstr>Georgia</vt:lpstr>
      <vt:lpstr>Times New Roman</vt:lpstr>
      <vt:lpstr>Raleway</vt:lpstr>
      <vt:lpstr>Arial</vt:lpstr>
      <vt:lpstr>Lato Regular</vt:lpstr>
      <vt:lpstr>Source Sans Pro Semibold</vt:lpstr>
      <vt:lpstr>Merriweather</vt:lpstr>
      <vt:lpstr>Source Sans Pro</vt:lpstr>
      <vt:lpstr>Calibri Light</vt:lpstr>
      <vt:lpstr>plum</vt:lpstr>
      <vt:lpstr>Material</vt:lpstr>
      <vt:lpstr>Plum</vt:lpstr>
      <vt:lpstr>Office Theme</vt:lpstr>
      <vt:lpstr>BillionairBerg </vt:lpstr>
      <vt:lpstr>Developed By</vt:lpstr>
      <vt:lpstr>MOTIVATION / 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Prediction</vt:lpstr>
      <vt:lpstr>LESSONS LEARNED</vt:lpstr>
      <vt:lpstr>PROBLEMS WE RAN INTO</vt:lpstr>
      <vt:lpstr>Conclusion</vt:lpstr>
      <vt:lpstr>Future Scope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BillionairBerg</dc:title>
  <dc:creator>Aditya Jain</dc:creator>
  <cp:lastModifiedBy>Aditya Jain</cp:lastModifiedBy>
  <cp:revision>29</cp:revision>
  <dcterms:modified xsi:type="dcterms:W3CDTF">2020-03-18T07:29:37Z</dcterms:modified>
</cp:coreProperties>
</file>